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5"/>
  </p:sldMasterIdLst>
  <p:notesMasterIdLst>
    <p:notesMasterId r:id="rId33"/>
  </p:notesMasterIdLst>
  <p:handoutMasterIdLst>
    <p:handoutMasterId r:id="rId34"/>
  </p:handoutMasterIdLst>
  <p:sldIdLst>
    <p:sldId id="256" r:id="rId6"/>
    <p:sldId id="1967" r:id="rId7"/>
    <p:sldId id="1004" r:id="rId8"/>
    <p:sldId id="259" r:id="rId9"/>
    <p:sldId id="2048" r:id="rId10"/>
    <p:sldId id="2021" r:id="rId11"/>
    <p:sldId id="2022" r:id="rId12"/>
    <p:sldId id="2023" r:id="rId13"/>
    <p:sldId id="2045" r:id="rId14"/>
    <p:sldId id="2077" r:id="rId15"/>
    <p:sldId id="2079" r:id="rId16"/>
    <p:sldId id="2078" r:id="rId17"/>
    <p:sldId id="2032" r:id="rId18"/>
    <p:sldId id="265" r:id="rId19"/>
    <p:sldId id="1972" r:id="rId20"/>
    <p:sldId id="280" r:id="rId21"/>
    <p:sldId id="2018" r:id="rId22"/>
    <p:sldId id="968" r:id="rId23"/>
    <p:sldId id="2008" r:id="rId24"/>
    <p:sldId id="2016" r:id="rId25"/>
    <p:sldId id="2046" r:id="rId26"/>
    <p:sldId id="317" r:id="rId27"/>
    <p:sldId id="1985" r:id="rId28"/>
    <p:sldId id="2049" r:id="rId29"/>
    <p:sldId id="1990" r:id="rId30"/>
    <p:sldId id="2080" r:id="rId31"/>
    <p:sldId id="258" r:id="rId32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Bradley" initials="AB" lastIdx="6" clrIdx="0">
    <p:extLst>
      <p:ext uri="{19B8F6BF-5375-455C-9EA6-DF929625EA0E}">
        <p15:presenceInfo xmlns:p15="http://schemas.microsoft.com/office/powerpoint/2012/main" userId="S-1-5-21-3597501184-2525744832-3444952867-1840" providerId="AD"/>
      </p:ext>
    </p:extLst>
  </p:cmAuthor>
  <p:cmAuthor id="2" name="Allums, Deval" initials="AD" lastIdx="2" clrIdx="1">
    <p:extLst>
      <p:ext uri="{19B8F6BF-5375-455C-9EA6-DF929625EA0E}">
        <p15:presenceInfo xmlns:p15="http://schemas.microsoft.com/office/powerpoint/2012/main" userId="S::dallums@ameresco.com::ce07f33a-e25a-49c4-9f87-24adb0914a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26AAA"/>
    <a:srgbClr val="D8D8D8"/>
    <a:srgbClr val="5B6883"/>
    <a:srgbClr val="0076BC"/>
    <a:srgbClr val="0065A4"/>
    <a:srgbClr val="595959"/>
    <a:srgbClr val="00853F"/>
    <a:srgbClr val="216C95"/>
    <a:srgbClr val="2A3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3" autoAdjust="0"/>
    <p:restoredTop sz="96622" autoAdjust="0"/>
  </p:normalViewPr>
  <p:slideViewPr>
    <p:cSldViewPr snapToGrid="0">
      <p:cViewPr varScale="1">
        <p:scale>
          <a:sx n="77" d="100"/>
          <a:sy n="77" d="100"/>
        </p:scale>
        <p:origin x="77" y="4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251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CC0005-5609-44C2-9FC6-B888C6F07B5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US"/>
        </a:p>
      </dgm:t>
    </dgm:pt>
    <dgm:pt modelId="{39B875B1-F77D-44CA-8635-0241A6632B66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Upgrade Aging Infrastructure</a:t>
          </a:r>
        </a:p>
      </dgm:t>
    </dgm:pt>
    <dgm:pt modelId="{ACB78E4F-F26B-4F74-9516-017AEA3725CF}" type="parTrans" cxnId="{21C23FC1-0EA5-4C9A-B5D1-7D15244310B9}">
      <dgm:prSet/>
      <dgm:spPr/>
      <dgm:t>
        <a:bodyPr/>
        <a:lstStyle/>
        <a:p>
          <a:endParaRPr lang="en-US"/>
        </a:p>
      </dgm:t>
    </dgm:pt>
    <dgm:pt modelId="{B59A0C45-80CE-42E4-8A6F-C39C2EC36818}" type="sibTrans" cxnId="{21C23FC1-0EA5-4C9A-B5D1-7D15244310B9}">
      <dgm:prSet/>
      <dgm:spPr/>
      <dgm:t>
        <a:bodyPr/>
        <a:lstStyle/>
        <a:p>
          <a:endParaRPr lang="en-US"/>
        </a:p>
      </dgm:t>
    </dgm:pt>
    <dgm:pt modelId="{E708527F-CA43-42F3-B975-3DDBE68CAD5E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Reduce Utility &amp; Operating Cost</a:t>
          </a:r>
        </a:p>
      </dgm:t>
    </dgm:pt>
    <dgm:pt modelId="{5CED0D23-B758-4233-9869-3EFC7EAB9049}" type="parTrans" cxnId="{19EFB69B-0C2C-4692-943F-A31CA6526994}">
      <dgm:prSet/>
      <dgm:spPr/>
      <dgm:t>
        <a:bodyPr/>
        <a:lstStyle/>
        <a:p>
          <a:endParaRPr lang="en-US"/>
        </a:p>
      </dgm:t>
    </dgm:pt>
    <dgm:pt modelId="{47E687AE-92A5-4355-95B3-84D779AC46C7}" type="sibTrans" cxnId="{19EFB69B-0C2C-4692-943F-A31CA6526994}">
      <dgm:prSet/>
      <dgm:spPr/>
      <dgm:t>
        <a:bodyPr/>
        <a:lstStyle/>
        <a:p>
          <a:endParaRPr lang="en-US"/>
        </a:p>
      </dgm:t>
    </dgm:pt>
    <dgm:pt modelId="{4FA7D9B3-FBA9-4487-9C89-34D474D75709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Proactively Address Deferred Maintenance</a:t>
          </a:r>
        </a:p>
      </dgm:t>
    </dgm:pt>
    <dgm:pt modelId="{2923BBD9-3CC6-4FEB-B851-DD43BA9E74FF}" type="parTrans" cxnId="{D445A958-1B3A-49F6-A654-E48F943FB7BB}">
      <dgm:prSet/>
      <dgm:spPr/>
      <dgm:t>
        <a:bodyPr/>
        <a:lstStyle/>
        <a:p>
          <a:endParaRPr lang="en-US"/>
        </a:p>
      </dgm:t>
    </dgm:pt>
    <dgm:pt modelId="{5E9194C8-B57C-429A-847E-6895C2324E34}" type="sibTrans" cxnId="{D445A958-1B3A-49F6-A654-E48F943FB7BB}">
      <dgm:prSet/>
      <dgm:spPr/>
      <dgm:t>
        <a:bodyPr/>
        <a:lstStyle/>
        <a:p>
          <a:endParaRPr lang="en-US"/>
        </a:p>
      </dgm:t>
    </dgm:pt>
    <dgm:pt modelId="{C3FCD378-C268-474E-983E-AEF7FBC18D7D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Enhance Service &amp; Transparency to Citizens</a:t>
          </a:r>
        </a:p>
      </dgm:t>
    </dgm:pt>
    <dgm:pt modelId="{9969EEF7-6096-4F4A-BD31-D34496BAA961}" type="parTrans" cxnId="{EA2F1A11-7B76-4388-A8C5-C8A2EBCD1091}">
      <dgm:prSet/>
      <dgm:spPr/>
      <dgm:t>
        <a:bodyPr/>
        <a:lstStyle/>
        <a:p>
          <a:endParaRPr lang="en-US"/>
        </a:p>
      </dgm:t>
    </dgm:pt>
    <dgm:pt modelId="{550DCCE1-7E18-4A1B-BE5A-F09E1389493E}" type="sibTrans" cxnId="{EA2F1A11-7B76-4388-A8C5-C8A2EBCD1091}">
      <dgm:prSet/>
      <dgm:spPr/>
      <dgm:t>
        <a:bodyPr/>
        <a:lstStyle/>
        <a:p>
          <a:endParaRPr lang="en-US"/>
        </a:p>
      </dgm:t>
    </dgm:pt>
    <dgm:pt modelId="{777DD014-4605-46EF-9041-A5933FAFD818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Water Conservation </a:t>
          </a:r>
        </a:p>
      </dgm:t>
    </dgm:pt>
    <dgm:pt modelId="{F597EEEA-6037-43F3-9CD6-C792549BB6AF}" type="parTrans" cxnId="{FE29E4B7-A90E-47A0-975F-21BBC068AD56}">
      <dgm:prSet/>
      <dgm:spPr/>
      <dgm:t>
        <a:bodyPr/>
        <a:lstStyle/>
        <a:p>
          <a:endParaRPr lang="en-US"/>
        </a:p>
      </dgm:t>
    </dgm:pt>
    <dgm:pt modelId="{E7D1F043-2106-47C7-A5C8-06E519EEF3CD}" type="sibTrans" cxnId="{FE29E4B7-A90E-47A0-975F-21BBC068AD56}">
      <dgm:prSet/>
      <dgm:spPr/>
      <dgm:t>
        <a:bodyPr/>
        <a:lstStyle/>
        <a:p>
          <a:endParaRPr lang="en-US"/>
        </a:p>
      </dgm:t>
    </dgm:pt>
    <dgm:pt modelId="{79EFFFA1-A135-4F88-A63A-BAA7B4EBC4EA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Field Verification of EPA Lead &amp; Copper Compliance</a:t>
          </a:r>
        </a:p>
      </dgm:t>
    </dgm:pt>
    <dgm:pt modelId="{D69BADD2-04C0-42D5-AB92-1A52FC788610}" type="parTrans" cxnId="{52B38491-BD81-428A-B4BA-3FD768198E3A}">
      <dgm:prSet/>
      <dgm:spPr/>
      <dgm:t>
        <a:bodyPr/>
        <a:lstStyle/>
        <a:p>
          <a:endParaRPr lang="en-US"/>
        </a:p>
      </dgm:t>
    </dgm:pt>
    <dgm:pt modelId="{FCA0A1BC-14C8-415D-B4A8-060656D5174C}" type="sibTrans" cxnId="{52B38491-BD81-428A-B4BA-3FD768198E3A}">
      <dgm:prSet/>
      <dgm:spPr/>
      <dgm:t>
        <a:bodyPr/>
        <a:lstStyle/>
        <a:p>
          <a:endParaRPr lang="en-US"/>
        </a:p>
      </dgm:t>
    </dgm:pt>
    <dgm:pt modelId="{F6B3ECB9-2511-4F31-8CAF-135E1EABE737}" type="pres">
      <dgm:prSet presAssocID="{45CC0005-5609-44C2-9FC6-B888C6F07B5F}" presName="diagram" presStyleCnt="0">
        <dgm:presLayoutVars>
          <dgm:dir/>
          <dgm:resizeHandles val="exact"/>
        </dgm:presLayoutVars>
      </dgm:prSet>
      <dgm:spPr/>
    </dgm:pt>
    <dgm:pt modelId="{22E93043-9AF5-4A89-9B46-02FF38997F0D}" type="pres">
      <dgm:prSet presAssocID="{39B875B1-F77D-44CA-8635-0241A6632B66}" presName="node" presStyleLbl="node1" presStyleIdx="0" presStyleCnt="6">
        <dgm:presLayoutVars>
          <dgm:bulletEnabled val="1"/>
        </dgm:presLayoutVars>
      </dgm:prSet>
      <dgm:spPr/>
    </dgm:pt>
    <dgm:pt modelId="{6EFB5565-5053-4813-975D-2E2E1850427A}" type="pres">
      <dgm:prSet presAssocID="{B59A0C45-80CE-42E4-8A6F-C39C2EC36818}" presName="sibTrans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394220DA-6242-473D-A2AE-9D6D9EC791E4}" type="pres">
      <dgm:prSet presAssocID="{E708527F-CA43-42F3-B975-3DDBE68CAD5E}" presName="node" presStyleLbl="node1" presStyleIdx="1" presStyleCnt="6">
        <dgm:presLayoutVars>
          <dgm:bulletEnabled val="1"/>
        </dgm:presLayoutVars>
      </dgm:prSet>
      <dgm:spPr/>
    </dgm:pt>
    <dgm:pt modelId="{E2579323-D941-4D00-9446-1D7F865321F6}" type="pres">
      <dgm:prSet presAssocID="{47E687AE-92A5-4355-95B3-84D779AC46C7}" presName="sibTrans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035D05E-8393-4C3A-B3FC-9534F6EC5E63}" type="pres">
      <dgm:prSet presAssocID="{777DD014-4605-46EF-9041-A5933FAFD818}" presName="node" presStyleLbl="node1" presStyleIdx="2" presStyleCnt="6">
        <dgm:presLayoutVars>
          <dgm:bulletEnabled val="1"/>
        </dgm:presLayoutVars>
      </dgm:prSet>
      <dgm:spPr/>
    </dgm:pt>
    <dgm:pt modelId="{19B6131E-0FD1-4F3B-8DB6-7E3BD4F99F06}" type="pres">
      <dgm:prSet presAssocID="{E7D1F043-2106-47C7-A5C8-06E519EEF3CD}" presName="sibTrans" presStyleCnt="0"/>
      <dgm:spPr/>
    </dgm:pt>
    <dgm:pt modelId="{68685F74-7335-409A-AB9B-16E3D702DF3E}" type="pres">
      <dgm:prSet presAssocID="{4FA7D9B3-FBA9-4487-9C89-34D474D75709}" presName="node" presStyleLbl="node1" presStyleIdx="3" presStyleCnt="6">
        <dgm:presLayoutVars>
          <dgm:bulletEnabled val="1"/>
        </dgm:presLayoutVars>
      </dgm:prSet>
      <dgm:spPr/>
    </dgm:pt>
    <dgm:pt modelId="{D4158125-E22E-452F-9F45-1C49F8384EE4}" type="pres">
      <dgm:prSet presAssocID="{5E9194C8-B57C-429A-847E-6895C2324E34}" presName="sibTrans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2C836072-BC03-426B-92E4-A6568582DFF5}" type="pres">
      <dgm:prSet presAssocID="{C3FCD378-C268-474E-983E-AEF7FBC18D7D}" presName="node" presStyleLbl="node1" presStyleIdx="4" presStyleCnt="6">
        <dgm:presLayoutVars>
          <dgm:bulletEnabled val="1"/>
        </dgm:presLayoutVars>
      </dgm:prSet>
      <dgm:spPr/>
    </dgm:pt>
    <dgm:pt modelId="{22A22FF4-7199-483A-88B3-D226B9807234}" type="pres">
      <dgm:prSet presAssocID="{550DCCE1-7E18-4A1B-BE5A-F09E1389493E}" presName="sibTrans" presStyleCnt="0"/>
      <dgm:spPr/>
    </dgm:pt>
    <dgm:pt modelId="{3DB8306E-FC69-414A-8446-260D4842F0BE}" type="pres">
      <dgm:prSet presAssocID="{79EFFFA1-A135-4F88-A63A-BAA7B4EBC4EA}" presName="node" presStyleLbl="node1" presStyleIdx="5" presStyleCnt="6">
        <dgm:presLayoutVars>
          <dgm:bulletEnabled val="1"/>
        </dgm:presLayoutVars>
      </dgm:prSet>
      <dgm:spPr/>
    </dgm:pt>
  </dgm:ptLst>
  <dgm:cxnLst>
    <dgm:cxn modelId="{EA2F1A11-7B76-4388-A8C5-C8A2EBCD1091}" srcId="{45CC0005-5609-44C2-9FC6-B888C6F07B5F}" destId="{C3FCD378-C268-474E-983E-AEF7FBC18D7D}" srcOrd="4" destOrd="0" parTransId="{9969EEF7-6096-4F4A-BD31-D34496BAA961}" sibTransId="{550DCCE1-7E18-4A1B-BE5A-F09E1389493E}"/>
    <dgm:cxn modelId="{A3762911-489B-4B6F-AECD-6AA86C8CF218}" type="presOf" srcId="{E708527F-CA43-42F3-B975-3DDBE68CAD5E}" destId="{394220DA-6242-473D-A2AE-9D6D9EC791E4}" srcOrd="0" destOrd="0" presId="urn:microsoft.com/office/officeart/2005/8/layout/default"/>
    <dgm:cxn modelId="{4610D521-8E3A-440E-8EE6-1945C64BFDFE}" type="presOf" srcId="{45CC0005-5609-44C2-9FC6-B888C6F07B5F}" destId="{F6B3ECB9-2511-4F31-8CAF-135E1EABE737}" srcOrd="0" destOrd="0" presId="urn:microsoft.com/office/officeart/2005/8/layout/default"/>
    <dgm:cxn modelId="{4C0AF35B-DE99-492B-8ACE-11923FB3CFB2}" type="presOf" srcId="{C3FCD378-C268-474E-983E-AEF7FBC18D7D}" destId="{2C836072-BC03-426B-92E4-A6568582DFF5}" srcOrd="0" destOrd="0" presId="urn:microsoft.com/office/officeart/2005/8/layout/default"/>
    <dgm:cxn modelId="{56252067-A66C-4295-BE32-C5819A853BF2}" type="presOf" srcId="{79EFFFA1-A135-4F88-A63A-BAA7B4EBC4EA}" destId="{3DB8306E-FC69-414A-8446-260D4842F0BE}" srcOrd="0" destOrd="0" presId="urn:microsoft.com/office/officeart/2005/8/layout/default"/>
    <dgm:cxn modelId="{D445A958-1B3A-49F6-A654-E48F943FB7BB}" srcId="{45CC0005-5609-44C2-9FC6-B888C6F07B5F}" destId="{4FA7D9B3-FBA9-4487-9C89-34D474D75709}" srcOrd="3" destOrd="0" parTransId="{2923BBD9-3CC6-4FEB-B851-DD43BA9E74FF}" sibTransId="{5E9194C8-B57C-429A-847E-6895C2324E34}"/>
    <dgm:cxn modelId="{52B38491-BD81-428A-B4BA-3FD768198E3A}" srcId="{45CC0005-5609-44C2-9FC6-B888C6F07B5F}" destId="{79EFFFA1-A135-4F88-A63A-BAA7B4EBC4EA}" srcOrd="5" destOrd="0" parTransId="{D69BADD2-04C0-42D5-AB92-1A52FC788610}" sibTransId="{FCA0A1BC-14C8-415D-B4A8-060656D5174C}"/>
    <dgm:cxn modelId="{19EFB69B-0C2C-4692-943F-A31CA6526994}" srcId="{45CC0005-5609-44C2-9FC6-B888C6F07B5F}" destId="{E708527F-CA43-42F3-B975-3DDBE68CAD5E}" srcOrd="1" destOrd="0" parTransId="{5CED0D23-B758-4233-9869-3EFC7EAB9049}" sibTransId="{47E687AE-92A5-4355-95B3-84D779AC46C7}"/>
    <dgm:cxn modelId="{762F4AAC-5C13-4565-801A-80225DC131EA}" type="presOf" srcId="{4FA7D9B3-FBA9-4487-9C89-34D474D75709}" destId="{68685F74-7335-409A-AB9B-16E3D702DF3E}" srcOrd="0" destOrd="0" presId="urn:microsoft.com/office/officeart/2005/8/layout/default"/>
    <dgm:cxn modelId="{FE29E4B7-A90E-47A0-975F-21BBC068AD56}" srcId="{45CC0005-5609-44C2-9FC6-B888C6F07B5F}" destId="{777DD014-4605-46EF-9041-A5933FAFD818}" srcOrd="2" destOrd="0" parTransId="{F597EEEA-6037-43F3-9CD6-C792549BB6AF}" sibTransId="{E7D1F043-2106-47C7-A5C8-06E519EEF3CD}"/>
    <dgm:cxn modelId="{21C23FC1-0EA5-4C9A-B5D1-7D15244310B9}" srcId="{45CC0005-5609-44C2-9FC6-B888C6F07B5F}" destId="{39B875B1-F77D-44CA-8635-0241A6632B66}" srcOrd="0" destOrd="0" parTransId="{ACB78E4F-F26B-4F74-9516-017AEA3725CF}" sibTransId="{B59A0C45-80CE-42E4-8A6F-C39C2EC36818}"/>
    <dgm:cxn modelId="{2F43F1C1-906F-4153-A290-FA80FF0A4B1A}" type="presOf" srcId="{39B875B1-F77D-44CA-8635-0241A6632B66}" destId="{22E93043-9AF5-4A89-9B46-02FF38997F0D}" srcOrd="0" destOrd="0" presId="urn:microsoft.com/office/officeart/2005/8/layout/default"/>
    <dgm:cxn modelId="{6037B8DB-4346-4089-8A59-43E7CC02228B}" type="presOf" srcId="{777DD014-4605-46EF-9041-A5933FAFD818}" destId="{6035D05E-8393-4C3A-B3FC-9534F6EC5E63}" srcOrd="0" destOrd="0" presId="urn:microsoft.com/office/officeart/2005/8/layout/default"/>
    <dgm:cxn modelId="{6B8D8A7A-7277-4F62-84C8-46CE2B6C0163}" type="presParOf" srcId="{F6B3ECB9-2511-4F31-8CAF-135E1EABE737}" destId="{22E93043-9AF5-4A89-9B46-02FF38997F0D}" srcOrd="0" destOrd="0" presId="urn:microsoft.com/office/officeart/2005/8/layout/default"/>
    <dgm:cxn modelId="{785E9EBF-B89F-4B52-949B-4226305969B6}" type="presParOf" srcId="{F6B3ECB9-2511-4F31-8CAF-135E1EABE737}" destId="{6EFB5565-5053-4813-975D-2E2E1850427A}" srcOrd="1" destOrd="0" presId="urn:microsoft.com/office/officeart/2005/8/layout/default"/>
    <dgm:cxn modelId="{16CE41D8-D298-4865-AC92-863B8EECBCE3}" type="presParOf" srcId="{F6B3ECB9-2511-4F31-8CAF-135E1EABE737}" destId="{394220DA-6242-473D-A2AE-9D6D9EC791E4}" srcOrd="2" destOrd="0" presId="urn:microsoft.com/office/officeart/2005/8/layout/default"/>
    <dgm:cxn modelId="{30CC23F2-1CDE-4A01-B725-2A1F4279F418}" type="presParOf" srcId="{F6B3ECB9-2511-4F31-8CAF-135E1EABE737}" destId="{E2579323-D941-4D00-9446-1D7F865321F6}" srcOrd="3" destOrd="0" presId="urn:microsoft.com/office/officeart/2005/8/layout/default"/>
    <dgm:cxn modelId="{56DD48B6-09EF-4851-ABA8-62C4BB07270C}" type="presParOf" srcId="{F6B3ECB9-2511-4F31-8CAF-135E1EABE737}" destId="{6035D05E-8393-4C3A-B3FC-9534F6EC5E63}" srcOrd="4" destOrd="0" presId="urn:microsoft.com/office/officeart/2005/8/layout/default"/>
    <dgm:cxn modelId="{414EE406-BF11-4EFA-82C6-909472604333}" type="presParOf" srcId="{F6B3ECB9-2511-4F31-8CAF-135E1EABE737}" destId="{19B6131E-0FD1-4F3B-8DB6-7E3BD4F99F06}" srcOrd="5" destOrd="0" presId="urn:microsoft.com/office/officeart/2005/8/layout/default"/>
    <dgm:cxn modelId="{1361BEC4-1C74-4455-AFC3-62F066768AB8}" type="presParOf" srcId="{F6B3ECB9-2511-4F31-8CAF-135E1EABE737}" destId="{68685F74-7335-409A-AB9B-16E3D702DF3E}" srcOrd="6" destOrd="0" presId="urn:microsoft.com/office/officeart/2005/8/layout/default"/>
    <dgm:cxn modelId="{D8328DA1-D4FC-483E-B6B6-0C9838DE71F9}" type="presParOf" srcId="{F6B3ECB9-2511-4F31-8CAF-135E1EABE737}" destId="{D4158125-E22E-452F-9F45-1C49F8384EE4}" srcOrd="7" destOrd="0" presId="urn:microsoft.com/office/officeart/2005/8/layout/default"/>
    <dgm:cxn modelId="{7D38962D-D54D-4118-BD13-2B4F2F7C2DA8}" type="presParOf" srcId="{F6B3ECB9-2511-4F31-8CAF-135E1EABE737}" destId="{2C836072-BC03-426B-92E4-A6568582DFF5}" srcOrd="8" destOrd="0" presId="urn:microsoft.com/office/officeart/2005/8/layout/default"/>
    <dgm:cxn modelId="{F7DD3838-596A-4A4D-9055-A83C8D75C3F3}" type="presParOf" srcId="{F6B3ECB9-2511-4F31-8CAF-135E1EABE737}" destId="{22A22FF4-7199-483A-88B3-D226B9807234}" srcOrd="9" destOrd="0" presId="urn:microsoft.com/office/officeart/2005/8/layout/default"/>
    <dgm:cxn modelId="{2551E6B9-19C1-49BB-B3AF-8BA12CD3A0E8}" type="presParOf" srcId="{F6B3ECB9-2511-4F31-8CAF-135E1EABE737}" destId="{3DB8306E-FC69-414A-8446-260D4842F0B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5D1544-EAB3-40A0-80C8-0A467752D446}" type="doc">
      <dgm:prSet loTypeId="urn:microsoft.com/office/officeart/2005/8/layout/hProcess9" loCatId="process" qsTypeId="urn:microsoft.com/office/officeart/2005/8/quickstyle/3d3" qsCatId="3D" csTypeId="urn:microsoft.com/office/officeart/2005/8/colors/colorful5" csCatId="colorful" phldr="1"/>
      <dgm:spPr/>
    </dgm:pt>
    <dgm:pt modelId="{9B6FB276-3347-43BE-9B31-4BB257F5E4AB}">
      <dgm:prSet phldrT="[Text]" custT="1"/>
      <dgm:spPr>
        <a:solidFill>
          <a:schemeClr val="accent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b="1" dirty="0"/>
            <a:t>Meter Testing, Detailed Analysis, &amp; Scope Development</a:t>
          </a:r>
        </a:p>
      </dgm:t>
    </dgm:pt>
    <dgm:pt modelId="{F00D0CEE-E4B3-452A-AFBC-F572FC3079B5}" type="parTrans" cxnId="{D5702D92-532A-4834-942A-EB5788BA766B}">
      <dgm:prSet/>
      <dgm:spPr/>
      <dgm:t>
        <a:bodyPr/>
        <a:lstStyle/>
        <a:p>
          <a:endParaRPr lang="en-US"/>
        </a:p>
      </dgm:t>
    </dgm:pt>
    <dgm:pt modelId="{D52AC6D6-A481-47E3-A578-AA1BE7CBDBC8}" type="sibTrans" cxnId="{D5702D92-532A-4834-942A-EB5788BA766B}">
      <dgm:prSet/>
      <dgm:spPr/>
      <dgm:t>
        <a:bodyPr/>
        <a:lstStyle/>
        <a:p>
          <a:endParaRPr lang="en-US"/>
        </a:p>
      </dgm:t>
    </dgm:pt>
    <dgm:pt modelId="{D13150B7-5694-4FF6-9190-59C26144EE4B}">
      <dgm:prSet phldrT="[Text]"/>
      <dgm:spPr>
        <a:solidFill>
          <a:schemeClr val="accent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/>
            <a:t>Implementation</a:t>
          </a:r>
        </a:p>
      </dgm:t>
    </dgm:pt>
    <dgm:pt modelId="{A235D0EF-507D-47D4-82E5-AC5DED5A8C68}" type="parTrans" cxnId="{605E050A-1623-4118-AC91-2AF679A4BE17}">
      <dgm:prSet/>
      <dgm:spPr/>
      <dgm:t>
        <a:bodyPr/>
        <a:lstStyle/>
        <a:p>
          <a:endParaRPr lang="en-US"/>
        </a:p>
      </dgm:t>
    </dgm:pt>
    <dgm:pt modelId="{E99D4B9B-8BE0-4E93-BE73-FAE703D4E852}" type="sibTrans" cxnId="{605E050A-1623-4118-AC91-2AF679A4BE17}">
      <dgm:prSet/>
      <dgm:spPr/>
      <dgm:t>
        <a:bodyPr/>
        <a:lstStyle/>
        <a:p>
          <a:endParaRPr lang="en-US"/>
        </a:p>
      </dgm:t>
    </dgm:pt>
    <dgm:pt modelId="{B89553CB-DC2B-48DB-9A94-FE9BC3391388}">
      <dgm:prSet custT="1"/>
      <dgm:spPr>
        <a:solidFill>
          <a:schemeClr val="accent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b="1" dirty="0"/>
            <a:t>Guarantee Phase</a:t>
          </a:r>
        </a:p>
      </dgm:t>
    </dgm:pt>
    <dgm:pt modelId="{EDEA9E34-5B98-4529-A01C-052A089E0B8D}" type="parTrans" cxnId="{0F6C7AD2-7852-43A4-BBBF-CBAF29AA56B4}">
      <dgm:prSet/>
      <dgm:spPr/>
      <dgm:t>
        <a:bodyPr/>
        <a:lstStyle/>
        <a:p>
          <a:endParaRPr lang="en-US"/>
        </a:p>
      </dgm:t>
    </dgm:pt>
    <dgm:pt modelId="{A331BA2C-551F-4456-9267-B6F2F611378A}" type="sibTrans" cxnId="{0F6C7AD2-7852-43A4-BBBF-CBAF29AA56B4}">
      <dgm:prSet/>
      <dgm:spPr/>
      <dgm:t>
        <a:bodyPr/>
        <a:lstStyle/>
        <a:p>
          <a:endParaRPr lang="en-US"/>
        </a:p>
      </dgm:t>
    </dgm:pt>
    <dgm:pt modelId="{7956C0C3-4649-45F9-BAAC-570F4D1B946C}">
      <dgm:prSet phldrT="[Text]" custT="1"/>
      <dgm:spPr>
        <a:solidFill>
          <a:srgbClr val="3B729E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800" b="1" dirty="0"/>
            <a:t>RFQ or Co-Op</a:t>
          </a:r>
        </a:p>
      </dgm:t>
    </dgm:pt>
    <dgm:pt modelId="{65A52081-E522-4608-B9B0-CA8DAAAB3A1D}" type="parTrans" cxnId="{432D11B4-9B21-46FC-B0F3-919EA6B84D45}">
      <dgm:prSet/>
      <dgm:spPr/>
      <dgm:t>
        <a:bodyPr/>
        <a:lstStyle/>
        <a:p>
          <a:endParaRPr lang="en-US"/>
        </a:p>
      </dgm:t>
    </dgm:pt>
    <dgm:pt modelId="{E14348AD-9BDD-4BA0-841D-7E8BB358F23A}" type="sibTrans" cxnId="{432D11B4-9B21-46FC-B0F3-919EA6B84D45}">
      <dgm:prSet/>
      <dgm:spPr/>
      <dgm:t>
        <a:bodyPr/>
        <a:lstStyle/>
        <a:p>
          <a:endParaRPr lang="en-US"/>
        </a:p>
      </dgm:t>
    </dgm:pt>
    <dgm:pt modelId="{5E4DA1DF-142E-4698-8795-5B2353F61FC7}" type="pres">
      <dgm:prSet presAssocID="{0E5D1544-EAB3-40A0-80C8-0A467752D446}" presName="CompostProcess" presStyleCnt="0">
        <dgm:presLayoutVars>
          <dgm:dir/>
          <dgm:resizeHandles val="exact"/>
        </dgm:presLayoutVars>
      </dgm:prSet>
      <dgm:spPr/>
    </dgm:pt>
    <dgm:pt modelId="{8117C845-3B5A-4EA6-871D-1A4D711558E2}" type="pres">
      <dgm:prSet presAssocID="{0E5D1544-EAB3-40A0-80C8-0A467752D446}" presName="arrow" presStyleLbl="bgShp" presStyleIdx="0" presStyleCnt="1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300000">
          <a:bevelT w="190500" h="38100"/>
        </a:sp3d>
      </dgm:spPr>
    </dgm:pt>
    <dgm:pt modelId="{09B1AF26-E6D8-4AB2-84B3-0A44FEF6290E}" type="pres">
      <dgm:prSet presAssocID="{0E5D1544-EAB3-40A0-80C8-0A467752D446}" presName="linearProcess" presStyleCnt="0"/>
      <dgm:spPr/>
    </dgm:pt>
    <dgm:pt modelId="{C263517C-13D3-4025-9AB3-99DE1D090971}" type="pres">
      <dgm:prSet presAssocID="{7956C0C3-4649-45F9-BAAC-570F4D1B946C}" presName="textNode" presStyleLbl="node1" presStyleIdx="0" presStyleCnt="4">
        <dgm:presLayoutVars>
          <dgm:bulletEnabled val="1"/>
        </dgm:presLayoutVars>
      </dgm:prSet>
      <dgm:spPr/>
    </dgm:pt>
    <dgm:pt modelId="{0E116891-1F28-417B-9AE7-31B77710EFF8}" type="pres">
      <dgm:prSet presAssocID="{E14348AD-9BDD-4BA0-841D-7E8BB358F23A}" presName="sibTrans" presStyleCnt="0"/>
      <dgm:spPr/>
    </dgm:pt>
    <dgm:pt modelId="{12507D97-3E92-4153-960E-7EC24F48ECD8}" type="pres">
      <dgm:prSet presAssocID="{9B6FB276-3347-43BE-9B31-4BB257F5E4AB}" presName="textNode" presStyleLbl="node1" presStyleIdx="1" presStyleCnt="4">
        <dgm:presLayoutVars>
          <dgm:bulletEnabled val="1"/>
        </dgm:presLayoutVars>
      </dgm:prSet>
      <dgm:spPr/>
    </dgm:pt>
    <dgm:pt modelId="{07363DF6-D9CA-458C-822E-210785A08276}" type="pres">
      <dgm:prSet presAssocID="{D52AC6D6-A481-47E3-A578-AA1BE7CBDBC8}" presName="sibTrans" presStyleCnt="0"/>
      <dgm:spPr/>
    </dgm:pt>
    <dgm:pt modelId="{EE2778EB-37BA-4C60-889B-09F0CD4B2F63}" type="pres">
      <dgm:prSet presAssocID="{D13150B7-5694-4FF6-9190-59C26144EE4B}" presName="textNode" presStyleLbl="node1" presStyleIdx="2" presStyleCnt="4">
        <dgm:presLayoutVars>
          <dgm:bulletEnabled val="1"/>
        </dgm:presLayoutVars>
      </dgm:prSet>
      <dgm:spPr/>
    </dgm:pt>
    <dgm:pt modelId="{DBB2E6F5-C539-47F1-9E6F-D2EE16FC017A}" type="pres">
      <dgm:prSet presAssocID="{E99D4B9B-8BE0-4E93-BE73-FAE703D4E852}" presName="sibTrans" presStyleCnt="0"/>
      <dgm:spPr/>
    </dgm:pt>
    <dgm:pt modelId="{373A0488-EE2C-4184-A4A1-9728C0F27487}" type="pres">
      <dgm:prSet presAssocID="{B89553CB-DC2B-48DB-9A94-FE9BC3391388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605E050A-1623-4118-AC91-2AF679A4BE17}" srcId="{0E5D1544-EAB3-40A0-80C8-0A467752D446}" destId="{D13150B7-5694-4FF6-9190-59C26144EE4B}" srcOrd="2" destOrd="0" parTransId="{A235D0EF-507D-47D4-82E5-AC5DED5A8C68}" sibTransId="{E99D4B9B-8BE0-4E93-BE73-FAE703D4E852}"/>
    <dgm:cxn modelId="{05CFF375-B2C2-4E05-942A-DBD0265909F6}" type="presOf" srcId="{D13150B7-5694-4FF6-9190-59C26144EE4B}" destId="{EE2778EB-37BA-4C60-889B-09F0CD4B2F63}" srcOrd="0" destOrd="0" presId="urn:microsoft.com/office/officeart/2005/8/layout/hProcess9"/>
    <dgm:cxn modelId="{D5702D92-532A-4834-942A-EB5788BA766B}" srcId="{0E5D1544-EAB3-40A0-80C8-0A467752D446}" destId="{9B6FB276-3347-43BE-9B31-4BB257F5E4AB}" srcOrd="1" destOrd="0" parTransId="{F00D0CEE-E4B3-452A-AFBC-F572FC3079B5}" sibTransId="{D52AC6D6-A481-47E3-A578-AA1BE7CBDBC8}"/>
    <dgm:cxn modelId="{415041A3-9205-47F6-BD69-7B8A598ED715}" type="presOf" srcId="{7956C0C3-4649-45F9-BAAC-570F4D1B946C}" destId="{C263517C-13D3-4025-9AB3-99DE1D090971}" srcOrd="0" destOrd="0" presId="urn:microsoft.com/office/officeart/2005/8/layout/hProcess9"/>
    <dgm:cxn modelId="{F648F7A6-8AEE-40F1-8419-66B289C5700E}" type="presOf" srcId="{B89553CB-DC2B-48DB-9A94-FE9BC3391388}" destId="{373A0488-EE2C-4184-A4A1-9728C0F27487}" srcOrd="0" destOrd="0" presId="urn:microsoft.com/office/officeart/2005/8/layout/hProcess9"/>
    <dgm:cxn modelId="{432D11B4-9B21-46FC-B0F3-919EA6B84D45}" srcId="{0E5D1544-EAB3-40A0-80C8-0A467752D446}" destId="{7956C0C3-4649-45F9-BAAC-570F4D1B946C}" srcOrd="0" destOrd="0" parTransId="{65A52081-E522-4608-B9B0-CA8DAAAB3A1D}" sibTransId="{E14348AD-9BDD-4BA0-841D-7E8BB358F23A}"/>
    <dgm:cxn modelId="{0F6C7AD2-7852-43A4-BBBF-CBAF29AA56B4}" srcId="{0E5D1544-EAB3-40A0-80C8-0A467752D446}" destId="{B89553CB-DC2B-48DB-9A94-FE9BC3391388}" srcOrd="3" destOrd="0" parTransId="{EDEA9E34-5B98-4529-A01C-052A089E0B8D}" sibTransId="{A331BA2C-551F-4456-9267-B6F2F611378A}"/>
    <dgm:cxn modelId="{2C24DEE8-17F0-4621-B3A8-8978715DCBA1}" type="presOf" srcId="{9B6FB276-3347-43BE-9B31-4BB257F5E4AB}" destId="{12507D97-3E92-4153-960E-7EC24F48ECD8}" srcOrd="0" destOrd="0" presId="urn:microsoft.com/office/officeart/2005/8/layout/hProcess9"/>
    <dgm:cxn modelId="{B7F643EA-7629-4B9E-820E-FBE5B8C9C94D}" type="presOf" srcId="{0E5D1544-EAB3-40A0-80C8-0A467752D446}" destId="{5E4DA1DF-142E-4698-8795-5B2353F61FC7}" srcOrd="0" destOrd="0" presId="urn:microsoft.com/office/officeart/2005/8/layout/hProcess9"/>
    <dgm:cxn modelId="{C1ABDD76-1F35-4A19-8BFE-D4EF4D18DD8F}" type="presParOf" srcId="{5E4DA1DF-142E-4698-8795-5B2353F61FC7}" destId="{8117C845-3B5A-4EA6-871D-1A4D711558E2}" srcOrd="0" destOrd="0" presId="urn:microsoft.com/office/officeart/2005/8/layout/hProcess9"/>
    <dgm:cxn modelId="{AB6EE6CE-1017-4B59-8B96-7AFE99D2C06D}" type="presParOf" srcId="{5E4DA1DF-142E-4698-8795-5B2353F61FC7}" destId="{09B1AF26-E6D8-4AB2-84B3-0A44FEF6290E}" srcOrd="1" destOrd="0" presId="urn:microsoft.com/office/officeart/2005/8/layout/hProcess9"/>
    <dgm:cxn modelId="{253FC62C-AE1D-48D3-8116-BF8ED5FC9C48}" type="presParOf" srcId="{09B1AF26-E6D8-4AB2-84B3-0A44FEF6290E}" destId="{C263517C-13D3-4025-9AB3-99DE1D090971}" srcOrd="0" destOrd="0" presId="urn:microsoft.com/office/officeart/2005/8/layout/hProcess9"/>
    <dgm:cxn modelId="{51FDFC45-EB68-4FB6-8F83-A672C04F4D57}" type="presParOf" srcId="{09B1AF26-E6D8-4AB2-84B3-0A44FEF6290E}" destId="{0E116891-1F28-417B-9AE7-31B77710EFF8}" srcOrd="1" destOrd="0" presId="urn:microsoft.com/office/officeart/2005/8/layout/hProcess9"/>
    <dgm:cxn modelId="{C13051A9-F62E-42F5-BE56-B2B7F7029557}" type="presParOf" srcId="{09B1AF26-E6D8-4AB2-84B3-0A44FEF6290E}" destId="{12507D97-3E92-4153-960E-7EC24F48ECD8}" srcOrd="2" destOrd="0" presId="urn:microsoft.com/office/officeart/2005/8/layout/hProcess9"/>
    <dgm:cxn modelId="{7210CFBC-3681-4847-9295-B4EC725B7020}" type="presParOf" srcId="{09B1AF26-E6D8-4AB2-84B3-0A44FEF6290E}" destId="{07363DF6-D9CA-458C-822E-210785A08276}" srcOrd="3" destOrd="0" presId="urn:microsoft.com/office/officeart/2005/8/layout/hProcess9"/>
    <dgm:cxn modelId="{3CC3285A-2ACE-4A08-BF62-17AB8BF4FD2F}" type="presParOf" srcId="{09B1AF26-E6D8-4AB2-84B3-0A44FEF6290E}" destId="{EE2778EB-37BA-4C60-889B-09F0CD4B2F63}" srcOrd="4" destOrd="0" presId="urn:microsoft.com/office/officeart/2005/8/layout/hProcess9"/>
    <dgm:cxn modelId="{0C13ACEC-0B44-4B2E-8834-3DE0FA151067}" type="presParOf" srcId="{09B1AF26-E6D8-4AB2-84B3-0A44FEF6290E}" destId="{DBB2E6F5-C539-47F1-9E6F-D2EE16FC017A}" srcOrd="5" destOrd="0" presId="urn:microsoft.com/office/officeart/2005/8/layout/hProcess9"/>
    <dgm:cxn modelId="{95B0C38B-5C58-4D52-941B-2A2037C012D0}" type="presParOf" srcId="{09B1AF26-E6D8-4AB2-84B3-0A44FEF6290E}" destId="{373A0488-EE2C-4184-A4A1-9728C0F2748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83064F-7470-4FFF-A82D-E5461A5CFD40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US"/>
        </a:p>
      </dgm:t>
    </dgm:pt>
    <dgm:pt modelId="{6D8AC4CA-ADD2-4FC5-929B-1C2C7203ECE8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r>
            <a:rPr lang="en-US" sz="1600" dirty="0"/>
            <a:t>Goal Setting &amp; Data Collection</a:t>
          </a:r>
        </a:p>
      </dgm:t>
    </dgm:pt>
    <dgm:pt modelId="{DEE2897A-85BB-42D2-BECE-69E80CBB7C3E}" type="parTrans" cxnId="{6B04047A-F170-4B67-8C10-90F6048A07BB}">
      <dgm:prSet/>
      <dgm:spPr/>
      <dgm:t>
        <a:bodyPr/>
        <a:lstStyle/>
        <a:p>
          <a:endParaRPr lang="en-US"/>
        </a:p>
      </dgm:t>
    </dgm:pt>
    <dgm:pt modelId="{C457C111-362E-4C09-BC37-0B9E92939ABF}" type="sibTrans" cxnId="{6B04047A-F170-4B67-8C10-90F6048A07BB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E0A4483E-A353-4C64-B557-0D6E133965F0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Identify and Define Project Goals</a:t>
          </a:r>
        </a:p>
      </dgm:t>
    </dgm:pt>
    <dgm:pt modelId="{F4B4B0CE-E927-4EAE-84F8-BF74E427210C}" type="parTrans" cxnId="{18450290-DADC-4A77-B6B3-EB81189E0908}">
      <dgm:prSet/>
      <dgm:spPr/>
      <dgm:t>
        <a:bodyPr/>
        <a:lstStyle/>
        <a:p>
          <a:endParaRPr lang="en-US"/>
        </a:p>
      </dgm:t>
    </dgm:pt>
    <dgm:pt modelId="{50497AA6-8B08-4BB4-8980-F2AEB73B8F7F}" type="sibTrans" cxnId="{18450290-DADC-4A77-B6B3-EB81189E0908}">
      <dgm:prSet/>
      <dgm:spPr/>
      <dgm:t>
        <a:bodyPr/>
        <a:lstStyle/>
        <a:p>
          <a:endParaRPr lang="en-US"/>
        </a:p>
      </dgm:t>
    </dgm:pt>
    <dgm:pt modelId="{64D64FEE-568D-421A-B143-705BD4070222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r>
            <a:rPr lang="en-US" sz="1600" dirty="0"/>
            <a:t>Site Surveys &amp; Field Work</a:t>
          </a:r>
        </a:p>
      </dgm:t>
    </dgm:pt>
    <dgm:pt modelId="{4566E0D8-B665-4E12-8B49-F33E0ABA8797}" type="parTrans" cxnId="{EDA0B3E5-8715-47F1-A062-F9EC29AE2ED5}">
      <dgm:prSet/>
      <dgm:spPr/>
      <dgm:t>
        <a:bodyPr/>
        <a:lstStyle/>
        <a:p>
          <a:endParaRPr lang="en-US"/>
        </a:p>
      </dgm:t>
    </dgm:pt>
    <dgm:pt modelId="{A237FEFB-6A1D-4E0C-8F37-C11D12F5BD26}" type="sibTrans" cxnId="{EDA0B3E5-8715-47F1-A062-F9EC29AE2ED5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65118746-DDE1-4EA9-B265-95BB7A328703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/>
            <a:t>Field Survey</a:t>
          </a:r>
        </a:p>
      </dgm:t>
    </dgm:pt>
    <dgm:pt modelId="{6263A4BB-8E3C-4C05-BE94-A7C4FFB2DC91}" type="parTrans" cxnId="{19E9FEFD-0B08-4858-A746-0C76B1DCA844}">
      <dgm:prSet/>
      <dgm:spPr/>
      <dgm:t>
        <a:bodyPr/>
        <a:lstStyle/>
        <a:p>
          <a:endParaRPr lang="en-US"/>
        </a:p>
      </dgm:t>
    </dgm:pt>
    <dgm:pt modelId="{732CDA08-BE62-466C-A331-CDFB485FE7C0}" type="sibTrans" cxnId="{19E9FEFD-0B08-4858-A746-0C76B1DCA844}">
      <dgm:prSet/>
      <dgm:spPr/>
      <dgm:t>
        <a:bodyPr/>
        <a:lstStyle/>
        <a:p>
          <a:endParaRPr lang="en-US"/>
        </a:p>
      </dgm:t>
    </dgm:pt>
    <dgm:pt modelId="{F67A362A-B21B-48CD-843B-263A0A407D82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r>
            <a:rPr lang="en-US" sz="1600" dirty="0"/>
            <a:t>Technology &amp; Scope Reviews</a:t>
          </a:r>
        </a:p>
      </dgm:t>
    </dgm:pt>
    <dgm:pt modelId="{6015BBC6-0399-416B-B5AF-F4D45DCE7BAD}" type="parTrans" cxnId="{6CCBB193-6DF6-41C4-9A2E-6E8A2A887C68}">
      <dgm:prSet/>
      <dgm:spPr/>
      <dgm:t>
        <a:bodyPr/>
        <a:lstStyle/>
        <a:p>
          <a:endParaRPr lang="en-US"/>
        </a:p>
      </dgm:t>
    </dgm:pt>
    <dgm:pt modelId="{BEDAF35F-393F-47CC-9F10-C58EF8C6B05E}" type="sibTrans" cxnId="{6CCBB193-6DF6-41C4-9A2E-6E8A2A887C68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1EA5970E-F95B-4D5A-8A75-80379EBE177D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Initial Scope Discussions</a:t>
          </a:r>
        </a:p>
      </dgm:t>
    </dgm:pt>
    <dgm:pt modelId="{C7F8633E-2773-4365-8C43-DA655535053C}" type="parTrans" cxnId="{92774D9F-4D76-49AB-8233-94DA8F0D8DDB}">
      <dgm:prSet/>
      <dgm:spPr/>
      <dgm:t>
        <a:bodyPr/>
        <a:lstStyle/>
        <a:p>
          <a:endParaRPr lang="en-US"/>
        </a:p>
      </dgm:t>
    </dgm:pt>
    <dgm:pt modelId="{4C4582A3-7CA5-4BFA-8043-F843925F9C37}" type="sibTrans" cxnId="{92774D9F-4D76-49AB-8233-94DA8F0D8DDB}">
      <dgm:prSet/>
      <dgm:spPr/>
      <dgm:t>
        <a:bodyPr/>
        <a:lstStyle/>
        <a:p>
          <a:endParaRPr lang="en-US"/>
        </a:p>
      </dgm:t>
    </dgm:pt>
    <dgm:pt modelId="{6927640E-A94C-4686-AA9E-1AC896E94E36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r>
            <a:rPr lang="en-US" sz="1600" dirty="0"/>
            <a:t>Current Stage in Process</a:t>
          </a:r>
        </a:p>
      </dgm:t>
    </dgm:pt>
    <dgm:pt modelId="{5B75EEB1-F22E-4A7C-9DEA-A6FD350D1994}" type="parTrans" cxnId="{9E58FC39-4C23-40B2-B515-A563E3F4611E}">
      <dgm:prSet/>
      <dgm:spPr/>
      <dgm:t>
        <a:bodyPr/>
        <a:lstStyle/>
        <a:p>
          <a:endParaRPr lang="en-US"/>
        </a:p>
      </dgm:t>
    </dgm:pt>
    <dgm:pt modelId="{16145D0B-D079-4EB0-AEC9-CE55F105B636}" type="sibTrans" cxnId="{9E58FC39-4C23-40B2-B515-A563E3F4611E}">
      <dgm:prSet/>
      <dgm:spPr/>
      <dgm:t>
        <a:bodyPr/>
        <a:lstStyle/>
        <a:p>
          <a:endParaRPr lang="en-US"/>
        </a:p>
      </dgm:t>
    </dgm:pt>
    <dgm:pt modelId="{82002912-2230-4DCA-BC93-7CF6C49C6F87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Review Pricing Received</a:t>
          </a:r>
        </a:p>
      </dgm:t>
    </dgm:pt>
    <dgm:pt modelId="{B92305EC-56DF-4A5B-8CE8-F8AD53E78A5D}" type="parTrans" cxnId="{7B86A224-6FF7-4E29-9749-68B01B60EC48}">
      <dgm:prSet/>
      <dgm:spPr/>
      <dgm:t>
        <a:bodyPr/>
        <a:lstStyle/>
        <a:p>
          <a:endParaRPr lang="en-US"/>
        </a:p>
      </dgm:t>
    </dgm:pt>
    <dgm:pt modelId="{8D62A3FF-34D0-4EC0-8888-B2FA24E5F6FA}" type="sibTrans" cxnId="{7B86A224-6FF7-4E29-9749-68B01B60EC48}">
      <dgm:prSet/>
      <dgm:spPr/>
      <dgm:t>
        <a:bodyPr/>
        <a:lstStyle/>
        <a:p>
          <a:endParaRPr lang="en-US"/>
        </a:p>
      </dgm:t>
    </dgm:pt>
    <dgm:pt modelId="{2387B572-8440-46B9-B5E6-C09002420FF7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Narrow Down Scope</a:t>
          </a:r>
        </a:p>
      </dgm:t>
    </dgm:pt>
    <dgm:pt modelId="{B1708F79-29A5-44E1-B6B9-5BAF180A912A}" type="parTrans" cxnId="{59AA44BB-8C8F-427C-909A-480AE8CB9A6F}">
      <dgm:prSet/>
      <dgm:spPr/>
      <dgm:t>
        <a:bodyPr/>
        <a:lstStyle/>
        <a:p>
          <a:endParaRPr lang="en-US"/>
        </a:p>
      </dgm:t>
    </dgm:pt>
    <dgm:pt modelId="{96111007-AD7E-4B41-AD53-42576BA11189}" type="sibTrans" cxnId="{59AA44BB-8C8F-427C-909A-480AE8CB9A6F}">
      <dgm:prSet/>
      <dgm:spPr/>
      <dgm:t>
        <a:bodyPr/>
        <a:lstStyle/>
        <a:p>
          <a:endParaRPr lang="en-US"/>
        </a:p>
      </dgm:t>
    </dgm:pt>
    <dgm:pt modelId="{B645DE16-1226-45A7-92BC-21DBBFCDEE80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Vendor Presentations</a:t>
          </a:r>
        </a:p>
      </dgm:t>
    </dgm:pt>
    <dgm:pt modelId="{2EA4BE93-50C9-4D89-892C-15654BA1B59E}" type="parTrans" cxnId="{8C7BB3BC-097C-4CC4-916B-9B8F6FB44AA6}">
      <dgm:prSet/>
      <dgm:spPr/>
      <dgm:t>
        <a:bodyPr/>
        <a:lstStyle/>
        <a:p>
          <a:endParaRPr lang="en-US"/>
        </a:p>
      </dgm:t>
    </dgm:pt>
    <dgm:pt modelId="{AD4E0952-5DBD-4DD3-94E5-ECE0E50D398F}" type="sibTrans" cxnId="{8C7BB3BC-097C-4CC4-916B-9B8F6FB44AA6}">
      <dgm:prSet/>
      <dgm:spPr/>
      <dgm:t>
        <a:bodyPr/>
        <a:lstStyle/>
        <a:p>
          <a:endParaRPr lang="en-US"/>
        </a:p>
      </dgm:t>
    </dgm:pt>
    <dgm:pt modelId="{46AAFE3C-1449-4655-8B41-AB02E7365ECB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Technology Demo’s</a:t>
          </a:r>
        </a:p>
      </dgm:t>
    </dgm:pt>
    <dgm:pt modelId="{FD74EFB0-A767-4AC3-A719-35E3511D799C}" type="parTrans" cxnId="{A16C758C-F7BC-4D24-B05D-B3D0EBAA0090}">
      <dgm:prSet/>
      <dgm:spPr/>
      <dgm:t>
        <a:bodyPr/>
        <a:lstStyle/>
        <a:p>
          <a:endParaRPr lang="en-US"/>
        </a:p>
      </dgm:t>
    </dgm:pt>
    <dgm:pt modelId="{7E6450C5-9E00-4017-B6F9-AFC882328119}" type="sibTrans" cxnId="{A16C758C-F7BC-4D24-B05D-B3D0EBAA0090}">
      <dgm:prSet/>
      <dgm:spPr/>
      <dgm:t>
        <a:bodyPr/>
        <a:lstStyle/>
        <a:p>
          <a:endParaRPr lang="en-US"/>
        </a:p>
      </dgm:t>
    </dgm:pt>
    <dgm:pt modelId="{65331DEC-B507-40C0-A353-9F8B604AAA7F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/>
            <a:t>Meter Testing</a:t>
          </a:r>
        </a:p>
      </dgm:t>
    </dgm:pt>
    <dgm:pt modelId="{02D592E0-82C3-4B90-BA05-2C8643F264E5}" type="parTrans" cxnId="{8A7C09A0-0A7C-4CE9-9E22-816CCE94C6CA}">
      <dgm:prSet/>
      <dgm:spPr/>
      <dgm:t>
        <a:bodyPr/>
        <a:lstStyle/>
        <a:p>
          <a:endParaRPr lang="en-US"/>
        </a:p>
      </dgm:t>
    </dgm:pt>
    <dgm:pt modelId="{8BADA73E-DE88-4233-A993-4B0984CCAEF6}" type="sibTrans" cxnId="{8A7C09A0-0A7C-4CE9-9E22-816CCE94C6CA}">
      <dgm:prSet/>
      <dgm:spPr/>
      <dgm:t>
        <a:bodyPr/>
        <a:lstStyle/>
        <a:p>
          <a:endParaRPr lang="en-US"/>
        </a:p>
      </dgm:t>
    </dgm:pt>
    <dgm:pt modelId="{ECE8B3EF-A2C8-4590-A245-58017C8D6A4C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Data Analysis</a:t>
          </a:r>
        </a:p>
      </dgm:t>
    </dgm:pt>
    <dgm:pt modelId="{AA4A7606-35A9-4D87-A0ED-5B83ABC34775}" type="parTrans" cxnId="{C1AD5327-3EA2-402A-9CFA-B6015D6CBD16}">
      <dgm:prSet/>
      <dgm:spPr/>
      <dgm:t>
        <a:bodyPr/>
        <a:lstStyle/>
        <a:p>
          <a:endParaRPr lang="en-US"/>
        </a:p>
      </dgm:t>
    </dgm:pt>
    <dgm:pt modelId="{4EBD5554-5407-4EE1-9AEF-8AE2C961CFC7}" type="sibTrans" cxnId="{C1AD5327-3EA2-402A-9CFA-B6015D6CBD16}">
      <dgm:prSet/>
      <dgm:spPr/>
      <dgm:t>
        <a:bodyPr/>
        <a:lstStyle/>
        <a:p>
          <a:endParaRPr lang="en-US"/>
        </a:p>
      </dgm:t>
    </dgm:pt>
    <dgm:pt modelId="{7C834221-C6A8-4600-8CC1-61DA24AB42AF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Propagation Study</a:t>
          </a:r>
        </a:p>
      </dgm:t>
    </dgm:pt>
    <dgm:pt modelId="{7F9A3C66-842D-4E26-9EF3-66F502EE0976}" type="parTrans" cxnId="{9FE4962A-2D0F-4921-A066-9CB6E76A03AF}">
      <dgm:prSet/>
      <dgm:spPr/>
      <dgm:t>
        <a:bodyPr/>
        <a:lstStyle/>
        <a:p>
          <a:endParaRPr lang="en-US"/>
        </a:p>
      </dgm:t>
    </dgm:pt>
    <dgm:pt modelId="{A5AE88AB-2EA2-4013-B7CB-1E33DE533833}" type="sibTrans" cxnId="{9FE4962A-2D0F-4921-A066-9CB6E76A03AF}">
      <dgm:prSet/>
      <dgm:spPr/>
      <dgm:t>
        <a:bodyPr/>
        <a:lstStyle/>
        <a:p>
          <a:endParaRPr lang="en-US"/>
        </a:p>
      </dgm:t>
    </dgm:pt>
    <dgm:pt modelId="{04E04081-470F-44F7-A553-AFA5E7B93DA8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Discuss Challenges &amp; Needs</a:t>
          </a:r>
        </a:p>
      </dgm:t>
    </dgm:pt>
    <dgm:pt modelId="{A4567605-8408-4BAA-8FB3-155FAE513FA3}" type="parTrans" cxnId="{5BB4558F-1653-4D1A-A2E4-E683A45DAE21}">
      <dgm:prSet/>
      <dgm:spPr/>
      <dgm:t>
        <a:bodyPr/>
        <a:lstStyle/>
        <a:p>
          <a:endParaRPr lang="en-US"/>
        </a:p>
      </dgm:t>
    </dgm:pt>
    <dgm:pt modelId="{23672152-7AA9-458B-97B3-47AC1C414F1E}" type="sibTrans" cxnId="{5BB4558F-1653-4D1A-A2E4-E683A45DAE21}">
      <dgm:prSet/>
      <dgm:spPr/>
      <dgm:t>
        <a:bodyPr/>
        <a:lstStyle/>
        <a:p>
          <a:endParaRPr lang="en-US"/>
        </a:p>
      </dgm:t>
    </dgm:pt>
    <dgm:pt modelId="{E650D0E1-057C-4F4D-BDE1-F30C1A337A4B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Establish Timeline</a:t>
          </a:r>
        </a:p>
      </dgm:t>
    </dgm:pt>
    <dgm:pt modelId="{5C419932-9D52-4CB3-86E9-9D904E1EB8A7}" type="parTrans" cxnId="{ADD95B46-7C91-4AF2-B79C-3048A61FF005}">
      <dgm:prSet/>
      <dgm:spPr/>
      <dgm:t>
        <a:bodyPr/>
        <a:lstStyle/>
        <a:p>
          <a:endParaRPr lang="en-US"/>
        </a:p>
      </dgm:t>
    </dgm:pt>
    <dgm:pt modelId="{B8920756-97EA-4DE1-B3FF-5FC66980B28F}" type="sibTrans" cxnId="{ADD95B46-7C91-4AF2-B79C-3048A61FF005}">
      <dgm:prSet/>
      <dgm:spPr/>
      <dgm:t>
        <a:bodyPr/>
        <a:lstStyle/>
        <a:p>
          <a:endParaRPr lang="en-US"/>
        </a:p>
      </dgm:t>
    </dgm:pt>
    <dgm:pt modelId="{1B1CAE61-328D-4291-9720-440DC11CA717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92123F18-5D32-40C9-A77D-FC1D3B5EDFC1}" type="parTrans" cxnId="{5AC2CA1C-EFE6-4EEF-8C98-C8AB0500FF27}">
      <dgm:prSet/>
      <dgm:spPr/>
      <dgm:t>
        <a:bodyPr/>
        <a:lstStyle/>
        <a:p>
          <a:endParaRPr lang="en-US"/>
        </a:p>
      </dgm:t>
    </dgm:pt>
    <dgm:pt modelId="{3B835E6D-229C-43EC-B31C-2CDDC91DBBFF}" type="sibTrans" cxnId="{5AC2CA1C-EFE6-4EEF-8C98-C8AB0500FF27}">
      <dgm:prSet/>
      <dgm:spPr/>
      <dgm:t>
        <a:bodyPr/>
        <a:lstStyle/>
        <a:p>
          <a:endParaRPr lang="en-US"/>
        </a:p>
      </dgm:t>
    </dgm:pt>
    <dgm:pt modelId="{F91ED03A-575B-434F-85E0-E1644E9AAF4A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dirty="0"/>
        </a:p>
      </dgm:t>
    </dgm:pt>
    <dgm:pt modelId="{EC3FD856-5419-46E5-806C-6A095B56296B}" type="parTrans" cxnId="{C49E810E-1B11-45EC-BA77-3734D7910639}">
      <dgm:prSet/>
      <dgm:spPr/>
      <dgm:t>
        <a:bodyPr/>
        <a:lstStyle/>
        <a:p>
          <a:endParaRPr lang="en-US"/>
        </a:p>
      </dgm:t>
    </dgm:pt>
    <dgm:pt modelId="{4B98A41F-8F7E-4C69-B0E6-DD2CD6EAE052}" type="sibTrans" cxnId="{C49E810E-1B11-45EC-BA77-3734D7910639}">
      <dgm:prSet/>
      <dgm:spPr/>
      <dgm:t>
        <a:bodyPr/>
        <a:lstStyle/>
        <a:p>
          <a:endParaRPr lang="en-US"/>
        </a:p>
      </dgm:t>
    </dgm:pt>
    <dgm:pt modelId="{79ED10A3-B2A7-4A69-B2C1-E14435AFA41D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6C21CC83-7242-45E9-8EB0-C01A0710B576}" type="parTrans" cxnId="{1A9EFE01-A066-427E-BD9B-6155E96B97E4}">
      <dgm:prSet/>
      <dgm:spPr/>
      <dgm:t>
        <a:bodyPr/>
        <a:lstStyle/>
        <a:p>
          <a:endParaRPr lang="en-US"/>
        </a:p>
      </dgm:t>
    </dgm:pt>
    <dgm:pt modelId="{8695DAC0-24D6-420B-AA47-8A4356A02702}" type="sibTrans" cxnId="{1A9EFE01-A066-427E-BD9B-6155E96B97E4}">
      <dgm:prSet/>
      <dgm:spPr/>
      <dgm:t>
        <a:bodyPr/>
        <a:lstStyle/>
        <a:p>
          <a:endParaRPr lang="en-US"/>
        </a:p>
      </dgm:t>
    </dgm:pt>
    <dgm:pt modelId="{67E9FFB6-0FF2-4571-B7F2-AAFC38B798F5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C4BBA324-39D4-4B3A-9C62-12031095B5DC}" type="parTrans" cxnId="{AC4692ED-CC31-4D0F-8A04-8DA029C20F8E}">
      <dgm:prSet/>
      <dgm:spPr/>
      <dgm:t>
        <a:bodyPr/>
        <a:lstStyle/>
        <a:p>
          <a:endParaRPr lang="en-US"/>
        </a:p>
      </dgm:t>
    </dgm:pt>
    <dgm:pt modelId="{B6FA33E6-9747-4AD4-97DD-72F4D12E1342}" type="sibTrans" cxnId="{AC4692ED-CC31-4D0F-8A04-8DA029C20F8E}">
      <dgm:prSet/>
      <dgm:spPr/>
      <dgm:t>
        <a:bodyPr/>
        <a:lstStyle/>
        <a:p>
          <a:endParaRPr lang="en-US"/>
        </a:p>
      </dgm:t>
    </dgm:pt>
    <dgm:pt modelId="{1F0DA419-3951-4B18-890C-44D08E60DA70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dirty="0"/>
        </a:p>
      </dgm:t>
    </dgm:pt>
    <dgm:pt modelId="{589A6749-DF92-4A9F-BFDC-B1FFB5C3FC79}" type="parTrans" cxnId="{1944A972-512E-4F70-8542-A7A687A01BE3}">
      <dgm:prSet/>
      <dgm:spPr/>
      <dgm:t>
        <a:bodyPr/>
        <a:lstStyle/>
        <a:p>
          <a:endParaRPr lang="en-US"/>
        </a:p>
      </dgm:t>
    </dgm:pt>
    <dgm:pt modelId="{150CBF70-DF11-4963-AD14-99E96F1E685F}" type="sibTrans" cxnId="{1944A972-512E-4F70-8542-A7A687A01BE3}">
      <dgm:prSet/>
      <dgm:spPr/>
      <dgm:t>
        <a:bodyPr/>
        <a:lstStyle/>
        <a:p>
          <a:endParaRPr lang="en-US"/>
        </a:p>
      </dgm:t>
    </dgm:pt>
    <dgm:pt modelId="{7C6B54A9-0D9A-4822-87CB-C0D9C3DD225F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dirty="0"/>
        </a:p>
      </dgm:t>
    </dgm:pt>
    <dgm:pt modelId="{A96C366D-217C-424B-8E14-B7DC746DCF54}" type="parTrans" cxnId="{E36D3112-677A-4B49-85EC-325A24DADEA6}">
      <dgm:prSet/>
      <dgm:spPr/>
      <dgm:t>
        <a:bodyPr/>
        <a:lstStyle/>
        <a:p>
          <a:endParaRPr lang="en-US"/>
        </a:p>
      </dgm:t>
    </dgm:pt>
    <dgm:pt modelId="{87219197-660E-44B1-A7E3-867CD22EF941}" type="sibTrans" cxnId="{E36D3112-677A-4B49-85EC-325A24DADEA6}">
      <dgm:prSet/>
      <dgm:spPr/>
      <dgm:t>
        <a:bodyPr/>
        <a:lstStyle/>
        <a:p>
          <a:endParaRPr lang="en-US"/>
        </a:p>
      </dgm:t>
    </dgm:pt>
    <dgm:pt modelId="{3F31D0AB-92CE-403E-8791-EF7095EFC14B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dirty="0"/>
        </a:p>
      </dgm:t>
    </dgm:pt>
    <dgm:pt modelId="{605769C0-7016-489C-BC8C-B85050E1B676}" type="parTrans" cxnId="{060B92BD-83B7-4651-B0D7-13548650BCBD}">
      <dgm:prSet/>
      <dgm:spPr/>
      <dgm:t>
        <a:bodyPr/>
        <a:lstStyle/>
        <a:p>
          <a:endParaRPr lang="en-US"/>
        </a:p>
      </dgm:t>
    </dgm:pt>
    <dgm:pt modelId="{064F0465-871B-4455-9FCD-856D8D4A7F5B}" type="sibTrans" cxnId="{060B92BD-83B7-4651-B0D7-13548650BCBD}">
      <dgm:prSet/>
      <dgm:spPr/>
      <dgm:t>
        <a:bodyPr/>
        <a:lstStyle/>
        <a:p>
          <a:endParaRPr lang="en-US"/>
        </a:p>
      </dgm:t>
    </dgm:pt>
    <dgm:pt modelId="{7047A3F4-EB05-4D4D-B8B9-DAE441BD750D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5457F9E8-9CB3-4127-B4D8-EB3FD8B16380}" type="parTrans" cxnId="{58922793-B726-412F-B165-42CDB870B9F1}">
      <dgm:prSet/>
      <dgm:spPr/>
      <dgm:t>
        <a:bodyPr/>
        <a:lstStyle/>
        <a:p>
          <a:endParaRPr lang="en-US"/>
        </a:p>
      </dgm:t>
    </dgm:pt>
    <dgm:pt modelId="{3F398BD6-8273-4BB0-8F87-F283D55B1177}" type="sibTrans" cxnId="{58922793-B726-412F-B165-42CDB870B9F1}">
      <dgm:prSet/>
      <dgm:spPr/>
      <dgm:t>
        <a:bodyPr/>
        <a:lstStyle/>
        <a:p>
          <a:endParaRPr lang="en-US"/>
        </a:p>
      </dgm:t>
    </dgm:pt>
    <dgm:pt modelId="{173E3ACA-2174-45CF-A9CB-38F76CA23F77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BB70DFDA-A77B-403A-9CB1-2623EA974509}" type="parTrans" cxnId="{226B055B-BED9-44E2-92A7-4155D80CD8DE}">
      <dgm:prSet/>
      <dgm:spPr/>
      <dgm:t>
        <a:bodyPr/>
        <a:lstStyle/>
        <a:p>
          <a:endParaRPr lang="en-US"/>
        </a:p>
      </dgm:t>
    </dgm:pt>
    <dgm:pt modelId="{D4BBA499-AA46-45D2-8A66-CDD2EC0EA49F}" type="sibTrans" cxnId="{226B055B-BED9-44E2-92A7-4155D80CD8DE}">
      <dgm:prSet/>
      <dgm:spPr/>
      <dgm:t>
        <a:bodyPr/>
        <a:lstStyle/>
        <a:p>
          <a:endParaRPr lang="en-US"/>
        </a:p>
      </dgm:t>
    </dgm:pt>
    <dgm:pt modelId="{1EDE6A62-805C-4AC6-8D46-CD84CA89A696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dirty="0"/>
        </a:p>
      </dgm:t>
    </dgm:pt>
    <dgm:pt modelId="{4385B995-1174-4390-B3B8-3EC97EAA5040}" type="parTrans" cxnId="{0818693E-646A-48DD-9DDE-3292AFE63614}">
      <dgm:prSet/>
      <dgm:spPr/>
      <dgm:t>
        <a:bodyPr/>
        <a:lstStyle/>
        <a:p>
          <a:endParaRPr lang="en-US"/>
        </a:p>
      </dgm:t>
    </dgm:pt>
    <dgm:pt modelId="{CA7A51CE-FDD6-47FB-BF94-7AC28A3787D0}" type="sibTrans" cxnId="{0818693E-646A-48DD-9DDE-3292AFE63614}">
      <dgm:prSet/>
      <dgm:spPr/>
      <dgm:t>
        <a:bodyPr/>
        <a:lstStyle/>
        <a:p>
          <a:endParaRPr lang="en-US"/>
        </a:p>
      </dgm:t>
    </dgm:pt>
    <dgm:pt modelId="{A5DF194A-92B0-4FFD-84DD-DC46A4628015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Issued Bids</a:t>
          </a:r>
        </a:p>
      </dgm:t>
    </dgm:pt>
    <dgm:pt modelId="{A87943B1-C9E1-4756-BD1F-D0E4C9876E37}" type="parTrans" cxnId="{9E928B2A-C9CA-4883-888B-AAF34DFED8E0}">
      <dgm:prSet/>
      <dgm:spPr/>
      <dgm:t>
        <a:bodyPr/>
        <a:lstStyle/>
        <a:p>
          <a:endParaRPr lang="en-US"/>
        </a:p>
      </dgm:t>
    </dgm:pt>
    <dgm:pt modelId="{0DD8576C-1AF5-41BC-9681-B524E60B7B0F}" type="sibTrans" cxnId="{9E928B2A-C9CA-4883-888B-AAF34DFED8E0}">
      <dgm:prSet/>
      <dgm:spPr/>
      <dgm:t>
        <a:bodyPr/>
        <a:lstStyle/>
        <a:p>
          <a:endParaRPr lang="en-US"/>
        </a:p>
      </dgm:t>
    </dgm:pt>
    <dgm:pt modelId="{BEBAA0CF-9009-4893-9B20-C1B66F3449D8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A073E945-C948-4C4C-81F4-FADBB97F5FA1}" type="parTrans" cxnId="{0AFCAE40-41AA-4C7D-AB17-92F3CA088774}">
      <dgm:prSet/>
      <dgm:spPr/>
      <dgm:t>
        <a:bodyPr/>
        <a:lstStyle/>
        <a:p>
          <a:endParaRPr lang="en-US"/>
        </a:p>
      </dgm:t>
    </dgm:pt>
    <dgm:pt modelId="{AFF944A3-42DE-4163-9F30-C7599AD82EC3}" type="sibTrans" cxnId="{0AFCAE40-41AA-4C7D-AB17-92F3CA088774}">
      <dgm:prSet/>
      <dgm:spPr/>
      <dgm:t>
        <a:bodyPr/>
        <a:lstStyle/>
        <a:p>
          <a:endParaRPr lang="en-US"/>
        </a:p>
      </dgm:t>
    </dgm:pt>
    <dgm:pt modelId="{FC47A970-C189-41C4-BCA0-636EF9CDF08F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0683ED35-E058-4213-A285-A96CD03C6707}" type="parTrans" cxnId="{6D6A58FF-48FC-40AD-B7CA-D78B8BC31171}">
      <dgm:prSet/>
      <dgm:spPr/>
      <dgm:t>
        <a:bodyPr/>
        <a:lstStyle/>
        <a:p>
          <a:endParaRPr lang="en-US"/>
        </a:p>
      </dgm:t>
    </dgm:pt>
    <dgm:pt modelId="{9EFEDC3A-8B68-4926-87D9-4078CC58475A}" type="sibTrans" cxnId="{6D6A58FF-48FC-40AD-B7CA-D78B8BC31171}">
      <dgm:prSet/>
      <dgm:spPr/>
      <dgm:t>
        <a:bodyPr/>
        <a:lstStyle/>
        <a:p>
          <a:endParaRPr lang="en-US"/>
        </a:p>
      </dgm:t>
    </dgm:pt>
    <dgm:pt modelId="{4D28365A-F355-4224-AF26-A7C37E83D856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AA704C14-DE17-4AB2-A8A9-B61273E2ABB8}" type="parTrans" cxnId="{D96BDF3A-B9D4-440F-8B5E-1BAC5836E76E}">
      <dgm:prSet/>
      <dgm:spPr/>
      <dgm:t>
        <a:bodyPr/>
        <a:lstStyle/>
        <a:p>
          <a:endParaRPr lang="en-US"/>
        </a:p>
      </dgm:t>
    </dgm:pt>
    <dgm:pt modelId="{263E4240-2320-4440-BAD4-4FBEFCBD0A68}" type="sibTrans" cxnId="{D96BDF3A-B9D4-440F-8B5E-1BAC5836E76E}">
      <dgm:prSet/>
      <dgm:spPr/>
      <dgm:t>
        <a:bodyPr/>
        <a:lstStyle/>
        <a:p>
          <a:endParaRPr lang="en-US"/>
        </a:p>
      </dgm:t>
    </dgm:pt>
    <dgm:pt modelId="{DCCCBB28-2815-42D9-A917-16804D652AC7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Create &amp; Finalize Savings</a:t>
          </a:r>
        </a:p>
      </dgm:t>
    </dgm:pt>
    <dgm:pt modelId="{66DD844C-9276-4644-AAE7-F1AA2CE0C0F8}" type="parTrans" cxnId="{A8BEECD5-5AAE-468B-918A-FB7B5026FFA6}">
      <dgm:prSet/>
      <dgm:spPr/>
      <dgm:t>
        <a:bodyPr/>
        <a:lstStyle/>
        <a:p>
          <a:endParaRPr lang="en-US"/>
        </a:p>
      </dgm:t>
    </dgm:pt>
    <dgm:pt modelId="{DB6DAF41-96A1-42C7-BC72-6880C304E6AE}" type="sibTrans" cxnId="{A8BEECD5-5AAE-468B-918A-FB7B5026FFA6}">
      <dgm:prSet/>
      <dgm:spPr/>
      <dgm:t>
        <a:bodyPr/>
        <a:lstStyle/>
        <a:p>
          <a:endParaRPr lang="en-US"/>
        </a:p>
      </dgm:t>
    </dgm:pt>
    <dgm:pt modelId="{8D84E739-F59F-4B50-8C80-7DA9E659BC2E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dirty="0"/>
        </a:p>
      </dgm:t>
    </dgm:pt>
    <dgm:pt modelId="{7D333487-D215-4AB5-A12E-B0178C7EA7B5}" type="parTrans" cxnId="{2AB29883-103C-43C2-AE37-E8D1359D0F03}">
      <dgm:prSet/>
      <dgm:spPr/>
      <dgm:t>
        <a:bodyPr/>
        <a:lstStyle/>
        <a:p>
          <a:endParaRPr lang="en-US"/>
        </a:p>
      </dgm:t>
    </dgm:pt>
    <dgm:pt modelId="{D4D83D07-A4E5-43D3-B04E-4187B5C75407}" type="sibTrans" cxnId="{2AB29883-103C-43C2-AE37-E8D1359D0F03}">
      <dgm:prSet/>
      <dgm:spPr/>
      <dgm:t>
        <a:bodyPr/>
        <a:lstStyle/>
        <a:p>
          <a:endParaRPr lang="en-US"/>
        </a:p>
      </dgm:t>
    </dgm:pt>
    <dgm:pt modelId="{71AE3E66-152C-4BB8-B95C-688A5FAA03F3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dirty="0"/>
        </a:p>
      </dgm:t>
    </dgm:pt>
    <dgm:pt modelId="{F74A6191-3BCB-490D-82F1-E54E39E92CE7}" type="parTrans" cxnId="{C82B0A47-A8EB-4BBF-9DF9-CEF444BF0CC6}">
      <dgm:prSet/>
      <dgm:spPr/>
      <dgm:t>
        <a:bodyPr/>
        <a:lstStyle/>
        <a:p>
          <a:endParaRPr lang="en-US"/>
        </a:p>
      </dgm:t>
    </dgm:pt>
    <dgm:pt modelId="{542267A5-0B87-482D-99E7-6B5394D38C16}" type="sibTrans" cxnId="{C82B0A47-A8EB-4BBF-9DF9-CEF444BF0CC6}">
      <dgm:prSet/>
      <dgm:spPr/>
      <dgm:t>
        <a:bodyPr/>
        <a:lstStyle/>
        <a:p>
          <a:endParaRPr lang="en-US"/>
        </a:p>
      </dgm:t>
    </dgm:pt>
    <dgm:pt modelId="{2E17B64E-A0DC-4BD3-BD76-D9A8F0857C8D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dirty="0"/>
        </a:p>
      </dgm:t>
    </dgm:pt>
    <dgm:pt modelId="{6823D866-15C5-495B-B3F8-CBAC22C4C736}" type="parTrans" cxnId="{0D221AB8-CC82-42C2-B031-D2390D03F4C9}">
      <dgm:prSet/>
      <dgm:spPr/>
      <dgm:t>
        <a:bodyPr/>
        <a:lstStyle/>
        <a:p>
          <a:endParaRPr lang="en-US"/>
        </a:p>
      </dgm:t>
    </dgm:pt>
    <dgm:pt modelId="{1D5DA1D2-437C-42B3-9F0A-AD4BE0C1707C}" type="sibTrans" cxnId="{0D221AB8-CC82-42C2-B031-D2390D03F4C9}">
      <dgm:prSet/>
      <dgm:spPr/>
      <dgm:t>
        <a:bodyPr/>
        <a:lstStyle/>
        <a:p>
          <a:endParaRPr lang="en-US"/>
        </a:p>
      </dgm:t>
    </dgm:pt>
    <dgm:pt modelId="{C7AEC231-A0E9-49E9-BADE-F52BCC4F9E73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Collect Data</a:t>
          </a:r>
        </a:p>
      </dgm:t>
    </dgm:pt>
    <dgm:pt modelId="{F2BF808E-D176-49DA-BE00-8BC43BAC213E}" type="parTrans" cxnId="{5564AA9D-91F0-4D93-B476-B67C80144B47}">
      <dgm:prSet/>
      <dgm:spPr/>
      <dgm:t>
        <a:bodyPr/>
        <a:lstStyle/>
        <a:p>
          <a:endParaRPr lang="en-US"/>
        </a:p>
      </dgm:t>
    </dgm:pt>
    <dgm:pt modelId="{8F0D0544-BF54-44A5-BAE1-74B1F18C9BAF}" type="sibTrans" cxnId="{5564AA9D-91F0-4D93-B476-B67C80144B47}">
      <dgm:prSet/>
      <dgm:spPr/>
      <dgm:t>
        <a:bodyPr/>
        <a:lstStyle/>
        <a:p>
          <a:endParaRPr lang="en-US"/>
        </a:p>
      </dgm:t>
    </dgm:pt>
    <dgm:pt modelId="{11DA22FE-32E7-449E-9213-9CC184106CE9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dirty="0"/>
        </a:p>
      </dgm:t>
    </dgm:pt>
    <dgm:pt modelId="{573B6F96-8A9D-46D6-9A19-7197425A00FF}" type="parTrans" cxnId="{EF16A559-0EBF-491B-9F50-0BBB33B2A828}">
      <dgm:prSet/>
      <dgm:spPr/>
      <dgm:t>
        <a:bodyPr/>
        <a:lstStyle/>
        <a:p>
          <a:endParaRPr lang="en-US"/>
        </a:p>
      </dgm:t>
    </dgm:pt>
    <dgm:pt modelId="{7EFAB322-FC22-4676-B9B0-C521A157BC19}" type="sibTrans" cxnId="{EF16A559-0EBF-491B-9F50-0BBB33B2A828}">
      <dgm:prSet/>
      <dgm:spPr/>
      <dgm:t>
        <a:bodyPr/>
        <a:lstStyle/>
        <a:p>
          <a:endParaRPr lang="en-US"/>
        </a:p>
      </dgm:t>
    </dgm:pt>
    <dgm:pt modelId="{AFC53CFD-F599-4653-BEB3-2658221D8452}">
      <dgm:prSet phldrT="[Text]"/>
      <dgm:spPr>
        <a:solidFill>
          <a:schemeClr val="bg1">
            <a:lumMod val="95000"/>
            <a:alpha val="9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Final Selections</a:t>
          </a:r>
        </a:p>
      </dgm:t>
    </dgm:pt>
    <dgm:pt modelId="{8BFBC06C-5F66-4FB6-BFDD-A8E62EA82AB7}" type="parTrans" cxnId="{3A3D1416-B384-47BA-81FD-8C5639408AB5}">
      <dgm:prSet/>
      <dgm:spPr/>
      <dgm:t>
        <a:bodyPr/>
        <a:lstStyle/>
        <a:p>
          <a:endParaRPr lang="en-US"/>
        </a:p>
      </dgm:t>
    </dgm:pt>
    <dgm:pt modelId="{8E7837CD-B055-4B39-998D-6286B4451C1A}" type="sibTrans" cxnId="{3A3D1416-B384-47BA-81FD-8C5639408AB5}">
      <dgm:prSet/>
      <dgm:spPr/>
      <dgm:t>
        <a:bodyPr/>
        <a:lstStyle/>
        <a:p>
          <a:endParaRPr lang="en-US"/>
        </a:p>
      </dgm:t>
    </dgm:pt>
    <dgm:pt modelId="{FD0282DA-BC9C-405C-92EB-8EF40E42D5AB}" type="pres">
      <dgm:prSet presAssocID="{7283064F-7470-4FFF-A82D-E5461A5CFD40}" presName="linearFlow" presStyleCnt="0">
        <dgm:presLayoutVars>
          <dgm:dir/>
          <dgm:animLvl val="lvl"/>
          <dgm:resizeHandles val="exact"/>
        </dgm:presLayoutVars>
      </dgm:prSet>
      <dgm:spPr/>
    </dgm:pt>
    <dgm:pt modelId="{1EDCC92B-872E-425D-9246-387C607A819D}" type="pres">
      <dgm:prSet presAssocID="{6D8AC4CA-ADD2-4FC5-929B-1C2C7203ECE8}" presName="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81A4999-C26C-4817-912C-D1C0F4D0C260}" type="pres">
      <dgm:prSet presAssocID="{6D8AC4CA-ADD2-4FC5-929B-1C2C7203ECE8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297B007-F59C-4601-BB91-FF114BE1ADE2}" type="pres">
      <dgm:prSet presAssocID="{6D8AC4CA-ADD2-4FC5-929B-1C2C7203ECE8}" presName="parSh" presStyleLbl="node1" presStyleIdx="0" presStyleCnt="4"/>
      <dgm:spPr/>
    </dgm:pt>
    <dgm:pt modelId="{6B275940-1099-4C00-AE70-0553413D5996}" type="pres">
      <dgm:prSet presAssocID="{6D8AC4CA-ADD2-4FC5-929B-1C2C7203ECE8}" presName="desTx" presStyleLbl="fgAcc1" presStyleIdx="0" presStyleCnt="4" custScaleY="81721" custLinFactNeighborX="-4880" custLinFactNeighborY="-6763">
        <dgm:presLayoutVars>
          <dgm:bulletEnabled val="1"/>
        </dgm:presLayoutVars>
      </dgm:prSet>
      <dgm:spPr/>
    </dgm:pt>
    <dgm:pt modelId="{531EA43F-5575-4595-AAE3-D69935E8698F}" type="pres">
      <dgm:prSet presAssocID="{C457C111-362E-4C09-BC37-0B9E92939ABF}" presName="sibTrans" presStyleLbl="sibTrans2D1" presStyleIdx="0" presStyleCnt="3"/>
      <dgm:spPr/>
    </dgm:pt>
    <dgm:pt modelId="{C02E4B98-F9A0-4D4E-B896-7EF45F117D10}" type="pres">
      <dgm:prSet presAssocID="{C457C111-362E-4C09-BC37-0B9E92939ABF}" presName="connTx" presStyleLbl="sibTrans2D1" presStyleIdx="0" presStyleCnt="3"/>
      <dgm:spPr/>
    </dgm:pt>
    <dgm:pt modelId="{D61403C7-8929-4BEE-B9E9-111C849979EF}" type="pres">
      <dgm:prSet presAssocID="{64D64FEE-568D-421A-B143-705BD4070222}" presName="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7F57E87-F8A1-41AF-B8F0-1B6738A5FF3D}" type="pres">
      <dgm:prSet presAssocID="{64D64FEE-568D-421A-B143-705BD4070222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05F18D3-54B1-42D3-8EFA-D9F754F3E70C}" type="pres">
      <dgm:prSet presAssocID="{64D64FEE-568D-421A-B143-705BD4070222}" presName="parSh" presStyleLbl="node1" presStyleIdx="1" presStyleCnt="4"/>
      <dgm:spPr/>
    </dgm:pt>
    <dgm:pt modelId="{A2E2ECC0-BB92-4E75-9CB2-19869B649023}" type="pres">
      <dgm:prSet presAssocID="{64D64FEE-568D-421A-B143-705BD4070222}" presName="desTx" presStyleLbl="fgAcc1" presStyleIdx="1" presStyleCnt="4" custScaleX="94743" custScaleY="81721" custLinFactNeighborX="-3711" custLinFactNeighborY="-6958">
        <dgm:presLayoutVars>
          <dgm:bulletEnabled val="1"/>
        </dgm:presLayoutVars>
      </dgm:prSet>
      <dgm:spPr/>
    </dgm:pt>
    <dgm:pt modelId="{7F0F5028-37A1-4526-85B6-2E0738AE155D}" type="pres">
      <dgm:prSet presAssocID="{A237FEFB-6A1D-4E0C-8F37-C11D12F5BD26}" presName="sibTrans" presStyleLbl="sibTrans2D1" presStyleIdx="1" presStyleCnt="3"/>
      <dgm:spPr/>
    </dgm:pt>
    <dgm:pt modelId="{017C2F64-2D86-45C4-AF71-B6E9F4032E98}" type="pres">
      <dgm:prSet presAssocID="{A237FEFB-6A1D-4E0C-8F37-C11D12F5BD26}" presName="connTx" presStyleLbl="sibTrans2D1" presStyleIdx="1" presStyleCnt="3"/>
      <dgm:spPr/>
    </dgm:pt>
    <dgm:pt modelId="{CA3CCBBF-2AD2-4D2C-8249-C0A66E0565BF}" type="pres">
      <dgm:prSet presAssocID="{F67A362A-B21B-48CD-843B-263A0A407D82}" presName="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F857C08-369B-4B68-91E7-906E95A2E20D}" type="pres">
      <dgm:prSet presAssocID="{F67A362A-B21B-48CD-843B-263A0A407D82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CF8FD9E-D7C4-4027-8271-5D7AA373820D}" type="pres">
      <dgm:prSet presAssocID="{F67A362A-B21B-48CD-843B-263A0A407D82}" presName="parSh" presStyleLbl="node1" presStyleIdx="2" presStyleCnt="4"/>
      <dgm:spPr/>
    </dgm:pt>
    <dgm:pt modelId="{5D10B5C4-6BB3-4A0A-935D-15DA210F6820}" type="pres">
      <dgm:prSet presAssocID="{F67A362A-B21B-48CD-843B-263A0A407D82}" presName="desTx" presStyleLbl="fgAcc1" presStyleIdx="2" presStyleCnt="4" custScaleX="88908" custScaleY="81721" custLinFactNeighborX="-4880" custLinFactNeighborY="-6763">
        <dgm:presLayoutVars>
          <dgm:bulletEnabled val="1"/>
        </dgm:presLayoutVars>
      </dgm:prSet>
      <dgm:spPr/>
    </dgm:pt>
    <dgm:pt modelId="{2DF215FE-56D8-45F3-A435-195EA8EA3EBE}" type="pres">
      <dgm:prSet presAssocID="{BEDAF35F-393F-47CC-9F10-C58EF8C6B05E}" presName="sibTrans" presStyleLbl="sibTrans2D1" presStyleIdx="2" presStyleCnt="3"/>
      <dgm:spPr/>
    </dgm:pt>
    <dgm:pt modelId="{C34581A1-D569-4A9A-A3C3-59AC3B0DE8F7}" type="pres">
      <dgm:prSet presAssocID="{BEDAF35F-393F-47CC-9F10-C58EF8C6B05E}" presName="connTx" presStyleLbl="sibTrans2D1" presStyleIdx="2" presStyleCnt="3"/>
      <dgm:spPr/>
    </dgm:pt>
    <dgm:pt modelId="{C53F0498-0089-47CE-B4B5-FF02AF9799FC}" type="pres">
      <dgm:prSet presAssocID="{6927640E-A94C-4686-AA9E-1AC896E94E36}" presName="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0615D92-D75B-49C3-8EA3-3A72ED13EFCF}" type="pres">
      <dgm:prSet presAssocID="{6927640E-A94C-4686-AA9E-1AC896E94E36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22C14EB-5001-44E0-920F-A4BC0E1C2C0D}" type="pres">
      <dgm:prSet presAssocID="{6927640E-A94C-4686-AA9E-1AC896E94E36}" presName="parSh" presStyleLbl="node1" presStyleIdx="3" presStyleCnt="4"/>
      <dgm:spPr/>
    </dgm:pt>
    <dgm:pt modelId="{41F01417-7AC7-4A81-97C3-1D984963055A}" type="pres">
      <dgm:prSet presAssocID="{6927640E-A94C-4686-AA9E-1AC896E94E36}" presName="desTx" presStyleLbl="fgAcc1" presStyleIdx="3" presStyleCnt="4" custScaleY="81721" custLinFactNeighborX="-9543" custLinFactNeighborY="-6588">
        <dgm:presLayoutVars>
          <dgm:bulletEnabled val="1"/>
        </dgm:presLayoutVars>
      </dgm:prSet>
      <dgm:spPr/>
    </dgm:pt>
  </dgm:ptLst>
  <dgm:cxnLst>
    <dgm:cxn modelId="{1E03FD01-43A1-43F8-A50F-B68D9C6CA2D2}" type="presOf" srcId="{A237FEFB-6A1D-4E0C-8F37-C11D12F5BD26}" destId="{7F0F5028-37A1-4526-85B6-2E0738AE155D}" srcOrd="0" destOrd="0" presId="urn:microsoft.com/office/officeart/2005/8/layout/process3"/>
    <dgm:cxn modelId="{1A9EFE01-A066-427E-BD9B-6155E96B97E4}" srcId="{6D8AC4CA-ADD2-4FC5-929B-1C2C7203ECE8}" destId="{79ED10A3-B2A7-4A69-B2C1-E14435AFA41D}" srcOrd="0" destOrd="0" parTransId="{6C21CC83-7242-45E9-8EB0-C01A0710B576}" sibTransId="{8695DAC0-24D6-420B-AA47-8A4356A02702}"/>
    <dgm:cxn modelId="{B9307306-0ED4-4A38-8221-059A901103B9}" type="presOf" srcId="{82002912-2230-4DCA-BC93-7CF6C49C6F87}" destId="{41F01417-7AC7-4A81-97C3-1D984963055A}" srcOrd="0" destOrd="1" presId="urn:microsoft.com/office/officeart/2005/8/layout/process3"/>
    <dgm:cxn modelId="{031F2A08-34A7-4A0F-B577-7FFF2BB7AD7D}" type="presOf" srcId="{67E9FFB6-0FF2-4571-B7F2-AAFC38B798F5}" destId="{A2E2ECC0-BB92-4E75-9CB2-19869B649023}" srcOrd="0" destOrd="2" presId="urn:microsoft.com/office/officeart/2005/8/layout/process3"/>
    <dgm:cxn modelId="{787D2A0C-ECA1-46AF-BCC9-B1D64B568C62}" type="presOf" srcId="{46AAFE3C-1449-4655-8B41-AB02E7365ECB}" destId="{5D10B5C4-6BB3-4A0A-935D-15DA210F6820}" srcOrd="0" destOrd="5" presId="urn:microsoft.com/office/officeart/2005/8/layout/process3"/>
    <dgm:cxn modelId="{70995B0E-61EE-4FD5-BF4D-E8C87CE8FD93}" type="presOf" srcId="{6927640E-A94C-4686-AA9E-1AC896E94E36}" destId="{D0615D92-D75B-49C3-8EA3-3A72ED13EFCF}" srcOrd="0" destOrd="0" presId="urn:microsoft.com/office/officeart/2005/8/layout/process3"/>
    <dgm:cxn modelId="{C49E810E-1B11-45EC-BA77-3734D7910639}" srcId="{6D8AC4CA-ADD2-4FC5-929B-1C2C7203ECE8}" destId="{F91ED03A-575B-434F-85E0-E1644E9AAF4A}" srcOrd="4" destOrd="0" parTransId="{EC3FD856-5419-46E5-806C-6A095B56296B}" sibTransId="{4B98A41F-8F7E-4C69-B0E6-DD2CD6EAE052}"/>
    <dgm:cxn modelId="{E36D3112-677A-4B49-85EC-325A24DADEA6}" srcId="{64D64FEE-568D-421A-B143-705BD4070222}" destId="{7C6B54A9-0D9A-4822-87CB-C0D9C3DD225F}" srcOrd="6" destOrd="0" parTransId="{A96C366D-217C-424B-8E14-B7DC746DCF54}" sibTransId="{87219197-660E-44B1-A7E3-867CD22EF941}"/>
    <dgm:cxn modelId="{3A3D1416-B384-47BA-81FD-8C5639408AB5}" srcId="{6927640E-A94C-4686-AA9E-1AC896E94E36}" destId="{AFC53CFD-F599-4653-BEB3-2658221D8452}" srcOrd="7" destOrd="0" parTransId="{8BFBC06C-5F66-4FB6-BFDD-A8E62EA82AB7}" sibTransId="{8E7837CD-B055-4B39-998D-6286B4451C1A}"/>
    <dgm:cxn modelId="{0850BC16-71E0-4FCA-8A02-7FEEF464A19B}" type="presOf" srcId="{1F0DA419-3951-4B18-890C-44D08E60DA70}" destId="{A2E2ECC0-BB92-4E75-9CB2-19869B649023}" srcOrd="0" destOrd="4" presId="urn:microsoft.com/office/officeart/2005/8/layout/process3"/>
    <dgm:cxn modelId="{10EDBB1A-905D-4033-BF1A-C862177ECDB2}" type="presOf" srcId="{7283064F-7470-4FFF-A82D-E5461A5CFD40}" destId="{FD0282DA-BC9C-405C-92EB-8EF40E42D5AB}" srcOrd="0" destOrd="0" presId="urn:microsoft.com/office/officeart/2005/8/layout/process3"/>
    <dgm:cxn modelId="{8109551B-BC5C-4CDB-A1C8-609E039BD735}" type="presOf" srcId="{1B1CAE61-328D-4291-9720-440DC11CA717}" destId="{6B275940-1099-4C00-AE70-0553413D5996}" srcOrd="0" destOrd="2" presId="urn:microsoft.com/office/officeart/2005/8/layout/process3"/>
    <dgm:cxn modelId="{5AC2CA1C-EFE6-4EEF-8C98-C8AB0500FF27}" srcId="{6D8AC4CA-ADD2-4FC5-929B-1C2C7203ECE8}" destId="{1B1CAE61-328D-4291-9720-440DC11CA717}" srcOrd="2" destOrd="0" parTransId="{92123F18-5D32-40C9-A77D-FC1D3B5EDFC1}" sibTransId="{3B835E6D-229C-43EC-B31C-2CDDC91DBBFF}"/>
    <dgm:cxn modelId="{7B86A224-6FF7-4E29-9749-68B01B60EC48}" srcId="{6927640E-A94C-4686-AA9E-1AC896E94E36}" destId="{82002912-2230-4DCA-BC93-7CF6C49C6F87}" srcOrd="1" destOrd="0" parTransId="{B92305EC-56DF-4A5B-8CE8-F8AD53E78A5D}" sibTransId="{8D62A3FF-34D0-4EC0-8888-B2FA24E5F6FA}"/>
    <dgm:cxn modelId="{C1AD5327-3EA2-402A-9CFA-B6015D6CBD16}" srcId="{64D64FEE-568D-421A-B143-705BD4070222}" destId="{ECE8B3EF-A2C8-4590-A245-58017C8D6A4C}" srcOrd="5" destOrd="0" parTransId="{AA4A7606-35A9-4D87-A0ED-5B83ABC34775}" sibTransId="{4EBD5554-5407-4EE1-9AEF-8AE2C961CFC7}"/>
    <dgm:cxn modelId="{9E928B2A-C9CA-4883-888B-AAF34DFED8E0}" srcId="{F67A362A-B21B-48CD-843B-263A0A407D82}" destId="{A5DF194A-92B0-4FFD-84DD-DC46A4628015}" srcOrd="7" destOrd="0" parTransId="{A87943B1-C9E1-4756-BD1F-D0E4C9876E37}" sibTransId="{0DD8576C-1AF5-41BC-9681-B524E60B7B0F}"/>
    <dgm:cxn modelId="{9FE4962A-2D0F-4921-A066-9CB6E76A03AF}" srcId="{64D64FEE-568D-421A-B143-705BD4070222}" destId="{7C834221-C6A8-4600-8CC1-61DA24AB42AF}" srcOrd="7" destOrd="0" parTransId="{7F9A3C66-842D-4E26-9EF3-66F502EE0976}" sibTransId="{A5AE88AB-2EA2-4013-B7CB-1E33DE533833}"/>
    <dgm:cxn modelId="{C05CD92A-20E4-473D-B8AE-19FAC82E52A6}" type="presOf" srcId="{C7AEC231-A0E9-49E9-BADE-F52BCC4F9E73}" destId="{6B275940-1099-4C00-AE70-0553413D5996}" srcOrd="0" destOrd="7" presId="urn:microsoft.com/office/officeart/2005/8/layout/process3"/>
    <dgm:cxn modelId="{83C1132B-5D3D-41F3-9DBE-52738CE22704}" type="presOf" srcId="{7C834221-C6A8-4600-8CC1-61DA24AB42AF}" destId="{A2E2ECC0-BB92-4E75-9CB2-19869B649023}" srcOrd="0" destOrd="7" presId="urn:microsoft.com/office/officeart/2005/8/layout/process3"/>
    <dgm:cxn modelId="{841C7D2C-FA0C-4782-8159-0C937CDE3BB1}" type="presOf" srcId="{6D8AC4CA-ADD2-4FC5-929B-1C2C7203ECE8}" destId="{881A4999-C26C-4817-912C-D1C0F4D0C260}" srcOrd="0" destOrd="0" presId="urn:microsoft.com/office/officeart/2005/8/layout/process3"/>
    <dgm:cxn modelId="{39B3782E-5058-4821-854B-4D49C6E362E1}" type="presOf" srcId="{F67A362A-B21B-48CD-843B-263A0A407D82}" destId="{CCF8FD9E-D7C4-4027-8271-5D7AA373820D}" srcOrd="1" destOrd="0" presId="urn:microsoft.com/office/officeart/2005/8/layout/process3"/>
    <dgm:cxn modelId="{2717F42F-EF08-4DD5-82C5-17C1483B5289}" type="presOf" srcId="{71AE3E66-152C-4BB8-B95C-688A5FAA03F3}" destId="{41F01417-7AC7-4A81-97C3-1D984963055A}" srcOrd="0" destOrd="2" presId="urn:microsoft.com/office/officeart/2005/8/layout/process3"/>
    <dgm:cxn modelId="{9E58FC39-4C23-40B2-B515-A563E3F4611E}" srcId="{7283064F-7470-4FFF-A82D-E5461A5CFD40}" destId="{6927640E-A94C-4686-AA9E-1AC896E94E36}" srcOrd="3" destOrd="0" parTransId="{5B75EEB1-F22E-4A7C-9DEA-A6FD350D1994}" sibTransId="{16145D0B-D079-4EB0-AEC9-CE55F105B636}"/>
    <dgm:cxn modelId="{D96BDF3A-B9D4-440F-8B5E-1BAC5836E76E}" srcId="{64D64FEE-568D-421A-B143-705BD4070222}" destId="{4D28365A-F355-4224-AF26-A7C37E83D856}" srcOrd="0" destOrd="0" parTransId="{AA704C14-DE17-4AB2-A8A9-B61273E2ABB8}" sibTransId="{263E4240-2320-4440-BAD4-4FBEFCBD0A68}"/>
    <dgm:cxn modelId="{E89A9F3D-9079-428A-972D-0C43A026FC39}" type="presOf" srcId="{AFC53CFD-F599-4653-BEB3-2658221D8452}" destId="{41F01417-7AC7-4A81-97C3-1D984963055A}" srcOrd="0" destOrd="7" presId="urn:microsoft.com/office/officeart/2005/8/layout/process3"/>
    <dgm:cxn modelId="{0818693E-646A-48DD-9DDE-3292AFE63614}" srcId="{F67A362A-B21B-48CD-843B-263A0A407D82}" destId="{1EDE6A62-805C-4AC6-8D46-CD84CA89A696}" srcOrd="6" destOrd="0" parTransId="{4385B995-1174-4390-B3B8-3EC97EAA5040}" sibTransId="{CA7A51CE-FDD6-47FB-BF94-7AC28A3787D0}"/>
    <dgm:cxn modelId="{5AE7A63F-B190-42AB-9EEB-15C7FD255F95}" type="presOf" srcId="{A5DF194A-92B0-4FFD-84DD-DC46A4628015}" destId="{5D10B5C4-6BB3-4A0A-935D-15DA210F6820}" srcOrd="0" destOrd="7" presId="urn:microsoft.com/office/officeart/2005/8/layout/process3"/>
    <dgm:cxn modelId="{0AFCAE40-41AA-4C7D-AB17-92F3CA088774}" srcId="{6927640E-A94C-4686-AA9E-1AC896E94E36}" destId="{BEBAA0CF-9009-4893-9B20-C1B66F3449D8}" srcOrd="0" destOrd="0" parTransId="{A073E945-C948-4C4C-81F4-FADBB97F5FA1}" sibTransId="{AFF944A3-42DE-4163-9F30-C7599AD82EC3}"/>
    <dgm:cxn modelId="{226B055B-BED9-44E2-92A7-4155D80CD8DE}" srcId="{F67A362A-B21B-48CD-843B-263A0A407D82}" destId="{173E3ACA-2174-45CF-A9CB-38F76CA23F77}" srcOrd="4" destOrd="0" parTransId="{BB70DFDA-A77B-403A-9CB1-2623EA974509}" sibTransId="{D4BBA499-AA46-45D2-8A66-CDD2EC0EA49F}"/>
    <dgm:cxn modelId="{B52C625D-94A1-406B-9AFB-5470987D974C}" type="presOf" srcId="{11DA22FE-32E7-449E-9213-9CC184106CE9}" destId="{41F01417-7AC7-4A81-97C3-1D984963055A}" srcOrd="0" destOrd="6" presId="urn:microsoft.com/office/officeart/2005/8/layout/process3"/>
    <dgm:cxn modelId="{C4EA075F-CA41-43E1-9F19-21B5573647B7}" type="presOf" srcId="{BEBAA0CF-9009-4893-9B20-C1B66F3449D8}" destId="{41F01417-7AC7-4A81-97C3-1D984963055A}" srcOrd="0" destOrd="0" presId="urn:microsoft.com/office/officeart/2005/8/layout/process3"/>
    <dgm:cxn modelId="{1A000B43-EADE-4C74-A79B-E74A50272DB7}" type="presOf" srcId="{65118746-DDE1-4EA9-B265-95BB7A328703}" destId="{A2E2ECC0-BB92-4E75-9CB2-19869B649023}" srcOrd="0" destOrd="1" presId="urn:microsoft.com/office/officeart/2005/8/layout/process3"/>
    <dgm:cxn modelId="{ADD95B46-7C91-4AF2-B79C-3048A61FF005}" srcId="{6D8AC4CA-ADD2-4FC5-929B-1C2C7203ECE8}" destId="{E650D0E1-057C-4F4D-BDE1-F30C1A337A4B}" srcOrd="5" destOrd="0" parTransId="{5C419932-9D52-4CB3-86E9-9D904E1EB8A7}" sibTransId="{B8920756-97EA-4DE1-B3FF-5FC66980B28F}"/>
    <dgm:cxn modelId="{C82B0A47-A8EB-4BBF-9DF9-CEF444BF0CC6}" srcId="{6927640E-A94C-4686-AA9E-1AC896E94E36}" destId="{71AE3E66-152C-4BB8-B95C-688A5FAA03F3}" srcOrd="2" destOrd="0" parTransId="{F74A6191-3BCB-490D-82F1-E54E39E92CE7}" sibTransId="{542267A5-0B87-482D-99E7-6B5394D38C16}"/>
    <dgm:cxn modelId="{19374D47-9678-4F9C-9C01-4D4186E7F86E}" type="presOf" srcId="{2E17B64E-A0DC-4BD3-BD76-D9A8F0857C8D}" destId="{6B275940-1099-4C00-AE70-0553413D5996}" srcOrd="0" destOrd="6" presId="urn:microsoft.com/office/officeart/2005/8/layout/process3"/>
    <dgm:cxn modelId="{8AAFF348-8D0D-4943-8A8D-E0F1250A312D}" type="presOf" srcId="{2387B572-8440-46B9-B5E6-C09002420FF7}" destId="{41F01417-7AC7-4A81-97C3-1D984963055A}" srcOrd="0" destOrd="3" presId="urn:microsoft.com/office/officeart/2005/8/layout/process3"/>
    <dgm:cxn modelId="{BFD9FA6A-F0C9-48FF-A01B-2E343CE1095B}" type="presOf" srcId="{79ED10A3-B2A7-4A69-B2C1-E14435AFA41D}" destId="{6B275940-1099-4C00-AE70-0553413D5996}" srcOrd="0" destOrd="0" presId="urn:microsoft.com/office/officeart/2005/8/layout/process3"/>
    <dgm:cxn modelId="{1944A972-512E-4F70-8542-A7A687A01BE3}" srcId="{64D64FEE-568D-421A-B143-705BD4070222}" destId="{1F0DA419-3951-4B18-890C-44D08E60DA70}" srcOrd="4" destOrd="0" parTransId="{589A6749-DF92-4A9F-BFDC-B1FFB5C3FC79}" sibTransId="{150CBF70-DF11-4963-AD14-99E96F1E685F}"/>
    <dgm:cxn modelId="{5B225B54-8AE7-45CF-AD04-3C96569F09B7}" type="presOf" srcId="{ECE8B3EF-A2C8-4590-A245-58017C8D6A4C}" destId="{A2E2ECC0-BB92-4E75-9CB2-19869B649023}" srcOrd="0" destOrd="5" presId="urn:microsoft.com/office/officeart/2005/8/layout/process3"/>
    <dgm:cxn modelId="{58ACE254-65FD-449B-AE6E-AE49352216B3}" type="presOf" srcId="{C457C111-362E-4C09-BC37-0B9E92939ABF}" destId="{531EA43F-5575-4595-AAE3-D69935E8698F}" srcOrd="0" destOrd="0" presId="urn:microsoft.com/office/officeart/2005/8/layout/process3"/>
    <dgm:cxn modelId="{1B236177-FB43-4241-87BF-07E501675A85}" type="presOf" srcId="{F91ED03A-575B-434F-85E0-E1644E9AAF4A}" destId="{6B275940-1099-4C00-AE70-0553413D5996}" srcOrd="0" destOrd="4" presId="urn:microsoft.com/office/officeart/2005/8/layout/process3"/>
    <dgm:cxn modelId="{D737E757-65D5-4C7C-AB3D-BBB0FD220BA6}" type="presOf" srcId="{6927640E-A94C-4686-AA9E-1AC896E94E36}" destId="{B22C14EB-5001-44E0-920F-A4BC0E1C2C0D}" srcOrd="1" destOrd="0" presId="urn:microsoft.com/office/officeart/2005/8/layout/process3"/>
    <dgm:cxn modelId="{EF16A559-0EBF-491B-9F50-0BBB33B2A828}" srcId="{6927640E-A94C-4686-AA9E-1AC896E94E36}" destId="{11DA22FE-32E7-449E-9213-9CC184106CE9}" srcOrd="6" destOrd="0" parTransId="{573B6F96-8A9D-46D6-9A19-7197425A00FF}" sibTransId="{7EFAB322-FC22-4676-B9B0-C521A157BC19}"/>
    <dgm:cxn modelId="{6B04047A-F170-4B67-8C10-90F6048A07BB}" srcId="{7283064F-7470-4FFF-A82D-E5461A5CFD40}" destId="{6D8AC4CA-ADD2-4FC5-929B-1C2C7203ECE8}" srcOrd="0" destOrd="0" parTransId="{DEE2897A-85BB-42D2-BECE-69E80CBB7C3E}" sibTransId="{C457C111-362E-4C09-BC37-0B9E92939ABF}"/>
    <dgm:cxn modelId="{2AB29883-103C-43C2-AE37-E8D1359D0F03}" srcId="{6927640E-A94C-4686-AA9E-1AC896E94E36}" destId="{8D84E739-F59F-4B50-8C80-7DA9E659BC2E}" srcOrd="4" destOrd="0" parTransId="{7D333487-D215-4AB5-A12E-B0178C7EA7B5}" sibTransId="{D4D83D07-A4E5-43D3-B04E-4187B5C75407}"/>
    <dgm:cxn modelId="{A16C758C-F7BC-4D24-B05D-B3D0EBAA0090}" srcId="{F67A362A-B21B-48CD-843B-263A0A407D82}" destId="{46AAFE3C-1449-4655-8B41-AB02E7365ECB}" srcOrd="5" destOrd="0" parTransId="{FD74EFB0-A767-4AC3-A719-35E3511D799C}" sibTransId="{7E6450C5-9E00-4017-B6F9-AFC882328119}"/>
    <dgm:cxn modelId="{5BB4558F-1653-4D1A-A2E4-E683A45DAE21}" srcId="{6D8AC4CA-ADD2-4FC5-929B-1C2C7203ECE8}" destId="{04E04081-470F-44F7-A553-AFA5E7B93DA8}" srcOrd="3" destOrd="0" parTransId="{A4567605-8408-4BAA-8FB3-155FAE513FA3}" sibTransId="{23672152-7AA9-458B-97B3-47AC1C414F1E}"/>
    <dgm:cxn modelId="{18450290-DADC-4A77-B6B3-EB81189E0908}" srcId="{6D8AC4CA-ADD2-4FC5-929B-1C2C7203ECE8}" destId="{E0A4483E-A353-4C64-B557-0D6E133965F0}" srcOrd="1" destOrd="0" parTransId="{F4B4B0CE-E927-4EAE-84F8-BF74E427210C}" sibTransId="{50497AA6-8B08-4BB4-8980-F2AEB73B8F7F}"/>
    <dgm:cxn modelId="{6D91C291-E701-4912-B6E1-D6935DF973C2}" type="presOf" srcId="{BEDAF35F-393F-47CC-9F10-C58EF8C6B05E}" destId="{2DF215FE-56D8-45F3-A435-195EA8EA3EBE}" srcOrd="0" destOrd="0" presId="urn:microsoft.com/office/officeart/2005/8/layout/process3"/>
    <dgm:cxn modelId="{58922793-B726-412F-B165-42CDB870B9F1}" srcId="{F67A362A-B21B-48CD-843B-263A0A407D82}" destId="{7047A3F4-EB05-4D4D-B8B9-DAE441BD750D}" srcOrd="2" destOrd="0" parTransId="{5457F9E8-9CB3-4127-B4D8-EB3FD8B16380}" sibTransId="{3F398BD6-8273-4BB0-8F87-F283D55B1177}"/>
    <dgm:cxn modelId="{6CCBB193-6DF6-41C4-9A2E-6E8A2A887C68}" srcId="{7283064F-7470-4FFF-A82D-E5461A5CFD40}" destId="{F67A362A-B21B-48CD-843B-263A0A407D82}" srcOrd="2" destOrd="0" parTransId="{6015BBC6-0399-416B-B5AF-F4D45DCE7BAD}" sibTransId="{BEDAF35F-393F-47CC-9F10-C58EF8C6B05E}"/>
    <dgm:cxn modelId="{5564AA9D-91F0-4D93-B476-B67C80144B47}" srcId="{6D8AC4CA-ADD2-4FC5-929B-1C2C7203ECE8}" destId="{C7AEC231-A0E9-49E9-BADE-F52BCC4F9E73}" srcOrd="7" destOrd="0" parTransId="{F2BF808E-D176-49DA-BE00-8BC43BAC213E}" sibTransId="{8F0D0544-BF54-44A5-BAE1-74B1F18C9BAF}"/>
    <dgm:cxn modelId="{92774D9F-4D76-49AB-8233-94DA8F0D8DDB}" srcId="{F67A362A-B21B-48CD-843B-263A0A407D82}" destId="{1EA5970E-F95B-4D5A-8A75-80379EBE177D}" srcOrd="1" destOrd="0" parTransId="{C7F8633E-2773-4365-8C43-DA655535053C}" sibTransId="{4C4582A3-7CA5-4BFA-8043-F843925F9C37}"/>
    <dgm:cxn modelId="{8A7C09A0-0A7C-4CE9-9E22-816CCE94C6CA}" srcId="{64D64FEE-568D-421A-B143-705BD4070222}" destId="{65331DEC-B507-40C0-A353-9F8B604AAA7F}" srcOrd="3" destOrd="0" parTransId="{02D592E0-82C3-4B90-BA05-2C8643F264E5}" sibTransId="{8BADA73E-DE88-4233-A993-4B0984CCAEF6}"/>
    <dgm:cxn modelId="{3199D3A2-0A4A-47C9-B4C3-EF848596BEE2}" type="presOf" srcId="{FC47A970-C189-41C4-BCA0-636EF9CDF08F}" destId="{5D10B5C4-6BB3-4A0A-935D-15DA210F6820}" srcOrd="0" destOrd="0" presId="urn:microsoft.com/office/officeart/2005/8/layout/process3"/>
    <dgm:cxn modelId="{754737A5-2787-4F6E-A266-0C51160B5AAB}" type="presOf" srcId="{F67A362A-B21B-48CD-843B-263A0A407D82}" destId="{DF857C08-369B-4B68-91E7-906E95A2E20D}" srcOrd="0" destOrd="0" presId="urn:microsoft.com/office/officeart/2005/8/layout/process3"/>
    <dgm:cxn modelId="{05004EA7-655A-4B53-8C39-6787B69E0921}" type="presOf" srcId="{3F31D0AB-92CE-403E-8791-EF7095EFC14B}" destId="{A2E2ECC0-BB92-4E75-9CB2-19869B649023}" srcOrd="0" destOrd="8" presId="urn:microsoft.com/office/officeart/2005/8/layout/process3"/>
    <dgm:cxn modelId="{0FE3D5A9-E55A-47DF-A88D-1D703243A913}" type="presOf" srcId="{BEDAF35F-393F-47CC-9F10-C58EF8C6B05E}" destId="{C34581A1-D569-4A9A-A3C3-59AC3B0DE8F7}" srcOrd="1" destOrd="0" presId="urn:microsoft.com/office/officeart/2005/8/layout/process3"/>
    <dgm:cxn modelId="{97C96BB4-ECD2-4238-B92B-CAA5F0E40085}" type="presOf" srcId="{64D64FEE-568D-421A-B143-705BD4070222}" destId="{87F57E87-F8A1-41AF-B8F0-1B6738A5FF3D}" srcOrd="0" destOrd="0" presId="urn:microsoft.com/office/officeart/2005/8/layout/process3"/>
    <dgm:cxn modelId="{B59C4DB7-DDFA-4D0D-AB94-C5F91B1A044A}" type="presOf" srcId="{8D84E739-F59F-4B50-8C80-7DA9E659BC2E}" destId="{41F01417-7AC7-4A81-97C3-1D984963055A}" srcOrd="0" destOrd="4" presId="urn:microsoft.com/office/officeart/2005/8/layout/process3"/>
    <dgm:cxn modelId="{0D221AB8-CC82-42C2-B031-D2390D03F4C9}" srcId="{6D8AC4CA-ADD2-4FC5-929B-1C2C7203ECE8}" destId="{2E17B64E-A0DC-4BD3-BD76-D9A8F0857C8D}" srcOrd="6" destOrd="0" parTransId="{6823D866-15C5-495B-B3F8-CBAC22C4C736}" sibTransId="{1D5DA1D2-437C-42B3-9F0A-AD4BE0C1707C}"/>
    <dgm:cxn modelId="{59AA44BB-8C8F-427C-909A-480AE8CB9A6F}" srcId="{6927640E-A94C-4686-AA9E-1AC896E94E36}" destId="{2387B572-8440-46B9-B5E6-C09002420FF7}" srcOrd="3" destOrd="0" parTransId="{B1708F79-29A5-44E1-B6B9-5BAF180A912A}" sibTransId="{96111007-AD7E-4B41-AD53-42576BA11189}"/>
    <dgm:cxn modelId="{8C7BB3BC-097C-4CC4-916B-9B8F6FB44AA6}" srcId="{F67A362A-B21B-48CD-843B-263A0A407D82}" destId="{B645DE16-1226-45A7-92BC-21DBBFCDEE80}" srcOrd="3" destOrd="0" parTransId="{2EA4BE93-50C9-4D89-892C-15654BA1B59E}" sibTransId="{AD4E0952-5DBD-4DD3-94E5-ECE0E50D398F}"/>
    <dgm:cxn modelId="{060B92BD-83B7-4651-B0D7-13548650BCBD}" srcId="{64D64FEE-568D-421A-B143-705BD4070222}" destId="{3F31D0AB-92CE-403E-8791-EF7095EFC14B}" srcOrd="8" destOrd="0" parTransId="{605769C0-7016-489C-BC8C-B85050E1B676}" sibTransId="{064F0465-871B-4455-9FCD-856D8D4A7F5B}"/>
    <dgm:cxn modelId="{FB7AE0C3-3E47-43A2-8055-AC009FBC7232}" type="presOf" srcId="{B645DE16-1226-45A7-92BC-21DBBFCDEE80}" destId="{5D10B5C4-6BB3-4A0A-935D-15DA210F6820}" srcOrd="0" destOrd="3" presId="urn:microsoft.com/office/officeart/2005/8/layout/process3"/>
    <dgm:cxn modelId="{65A981C5-BCF3-4BDF-B7E8-1EE0245A7926}" type="presOf" srcId="{173E3ACA-2174-45CF-A9CB-38F76CA23F77}" destId="{5D10B5C4-6BB3-4A0A-935D-15DA210F6820}" srcOrd="0" destOrd="4" presId="urn:microsoft.com/office/officeart/2005/8/layout/process3"/>
    <dgm:cxn modelId="{6BBF61C8-D380-4B4F-9066-53F4C7F459BC}" type="presOf" srcId="{6D8AC4CA-ADD2-4FC5-929B-1C2C7203ECE8}" destId="{5297B007-F59C-4601-BB91-FF114BE1ADE2}" srcOrd="1" destOrd="0" presId="urn:microsoft.com/office/officeart/2005/8/layout/process3"/>
    <dgm:cxn modelId="{FA2B60C9-EF20-49F5-A0CF-F51E8C206EEA}" type="presOf" srcId="{1EA5970E-F95B-4D5A-8A75-80379EBE177D}" destId="{5D10B5C4-6BB3-4A0A-935D-15DA210F6820}" srcOrd="0" destOrd="1" presId="urn:microsoft.com/office/officeart/2005/8/layout/process3"/>
    <dgm:cxn modelId="{B8E716D3-0D0C-4B21-B970-318D778DB1E4}" type="presOf" srcId="{64D64FEE-568D-421A-B143-705BD4070222}" destId="{505F18D3-54B1-42D3-8EFA-D9F754F3E70C}" srcOrd="1" destOrd="0" presId="urn:microsoft.com/office/officeart/2005/8/layout/process3"/>
    <dgm:cxn modelId="{31D5D1D5-36EB-48F5-8896-E1DD1CE320E5}" type="presOf" srcId="{A237FEFB-6A1D-4E0C-8F37-C11D12F5BD26}" destId="{017C2F64-2D86-45C4-AF71-B6E9F4032E98}" srcOrd="1" destOrd="0" presId="urn:microsoft.com/office/officeart/2005/8/layout/process3"/>
    <dgm:cxn modelId="{A8BEECD5-5AAE-468B-918A-FB7B5026FFA6}" srcId="{6927640E-A94C-4686-AA9E-1AC896E94E36}" destId="{DCCCBB28-2815-42D9-A917-16804D652AC7}" srcOrd="5" destOrd="0" parTransId="{66DD844C-9276-4644-AAE7-F1AA2CE0C0F8}" sibTransId="{DB6DAF41-96A1-42C7-BC72-6880C304E6AE}"/>
    <dgm:cxn modelId="{19168DD7-05A4-4E51-A075-0A158A4A05F6}" type="presOf" srcId="{65331DEC-B507-40C0-A353-9F8B604AAA7F}" destId="{A2E2ECC0-BB92-4E75-9CB2-19869B649023}" srcOrd="0" destOrd="3" presId="urn:microsoft.com/office/officeart/2005/8/layout/process3"/>
    <dgm:cxn modelId="{4EA50FE0-EA74-4EC3-8B35-2F1D4C49C070}" type="presOf" srcId="{1EDE6A62-805C-4AC6-8D46-CD84CA89A696}" destId="{5D10B5C4-6BB3-4A0A-935D-15DA210F6820}" srcOrd="0" destOrd="6" presId="urn:microsoft.com/office/officeart/2005/8/layout/process3"/>
    <dgm:cxn modelId="{EDA0B3E5-8715-47F1-A062-F9EC29AE2ED5}" srcId="{7283064F-7470-4FFF-A82D-E5461A5CFD40}" destId="{64D64FEE-568D-421A-B143-705BD4070222}" srcOrd="1" destOrd="0" parTransId="{4566E0D8-B665-4E12-8B49-F33E0ABA8797}" sibTransId="{A237FEFB-6A1D-4E0C-8F37-C11D12F5BD26}"/>
    <dgm:cxn modelId="{019DB9EA-7B95-484A-93BB-EEADAF7E8FA2}" type="presOf" srcId="{7047A3F4-EB05-4D4D-B8B9-DAE441BD750D}" destId="{5D10B5C4-6BB3-4A0A-935D-15DA210F6820}" srcOrd="0" destOrd="2" presId="urn:microsoft.com/office/officeart/2005/8/layout/process3"/>
    <dgm:cxn modelId="{7E1239EB-403D-4242-82E0-87B2EA2DDF0C}" type="presOf" srcId="{7C6B54A9-0D9A-4822-87CB-C0D9C3DD225F}" destId="{A2E2ECC0-BB92-4E75-9CB2-19869B649023}" srcOrd="0" destOrd="6" presId="urn:microsoft.com/office/officeart/2005/8/layout/process3"/>
    <dgm:cxn modelId="{AC4692ED-CC31-4D0F-8A04-8DA029C20F8E}" srcId="{64D64FEE-568D-421A-B143-705BD4070222}" destId="{67E9FFB6-0FF2-4571-B7F2-AAFC38B798F5}" srcOrd="2" destOrd="0" parTransId="{C4BBA324-39D4-4B3A-9C62-12031095B5DC}" sibTransId="{B6FA33E6-9747-4AD4-97DD-72F4D12E1342}"/>
    <dgm:cxn modelId="{3D04C2EF-5F35-41E3-9234-B3EFB56A4672}" type="presOf" srcId="{DCCCBB28-2815-42D9-A917-16804D652AC7}" destId="{41F01417-7AC7-4A81-97C3-1D984963055A}" srcOrd="0" destOrd="5" presId="urn:microsoft.com/office/officeart/2005/8/layout/process3"/>
    <dgm:cxn modelId="{6655FAF6-0972-4DD7-A136-BF795772C38A}" type="presOf" srcId="{4D28365A-F355-4224-AF26-A7C37E83D856}" destId="{A2E2ECC0-BB92-4E75-9CB2-19869B649023}" srcOrd="0" destOrd="0" presId="urn:microsoft.com/office/officeart/2005/8/layout/process3"/>
    <dgm:cxn modelId="{CF0120F8-AEA4-4268-AC2C-3202B79E8299}" type="presOf" srcId="{E0A4483E-A353-4C64-B557-0D6E133965F0}" destId="{6B275940-1099-4C00-AE70-0553413D5996}" srcOrd="0" destOrd="1" presId="urn:microsoft.com/office/officeart/2005/8/layout/process3"/>
    <dgm:cxn modelId="{9F0ACEFD-8287-4922-B3E4-2D53AB390773}" type="presOf" srcId="{E650D0E1-057C-4F4D-BDE1-F30C1A337A4B}" destId="{6B275940-1099-4C00-AE70-0553413D5996}" srcOrd="0" destOrd="5" presId="urn:microsoft.com/office/officeart/2005/8/layout/process3"/>
    <dgm:cxn modelId="{19E9FEFD-0B08-4858-A746-0C76B1DCA844}" srcId="{64D64FEE-568D-421A-B143-705BD4070222}" destId="{65118746-DDE1-4EA9-B265-95BB7A328703}" srcOrd="1" destOrd="0" parTransId="{6263A4BB-8E3C-4C05-BE94-A7C4FFB2DC91}" sibTransId="{732CDA08-BE62-466C-A331-CDFB485FE7C0}"/>
    <dgm:cxn modelId="{23CA9EFE-E9D3-499A-A433-A5EC2AD13884}" type="presOf" srcId="{04E04081-470F-44F7-A553-AFA5E7B93DA8}" destId="{6B275940-1099-4C00-AE70-0553413D5996}" srcOrd="0" destOrd="3" presId="urn:microsoft.com/office/officeart/2005/8/layout/process3"/>
    <dgm:cxn modelId="{6D6A58FF-48FC-40AD-B7CA-D78B8BC31171}" srcId="{F67A362A-B21B-48CD-843B-263A0A407D82}" destId="{FC47A970-C189-41C4-BCA0-636EF9CDF08F}" srcOrd="0" destOrd="0" parTransId="{0683ED35-E058-4213-A285-A96CD03C6707}" sibTransId="{9EFEDC3A-8B68-4926-87D9-4078CC58475A}"/>
    <dgm:cxn modelId="{45C29BFF-DC44-4BF0-86A9-2843D9846090}" type="presOf" srcId="{C457C111-362E-4C09-BC37-0B9E92939ABF}" destId="{C02E4B98-F9A0-4D4E-B896-7EF45F117D10}" srcOrd="1" destOrd="0" presId="urn:microsoft.com/office/officeart/2005/8/layout/process3"/>
    <dgm:cxn modelId="{057A1EBB-E9B9-4646-AEE9-AA536EF43B4C}" type="presParOf" srcId="{FD0282DA-BC9C-405C-92EB-8EF40E42D5AB}" destId="{1EDCC92B-872E-425D-9246-387C607A819D}" srcOrd="0" destOrd="0" presId="urn:microsoft.com/office/officeart/2005/8/layout/process3"/>
    <dgm:cxn modelId="{A486B970-9DBA-4EBC-8366-2DF78976A659}" type="presParOf" srcId="{1EDCC92B-872E-425D-9246-387C607A819D}" destId="{881A4999-C26C-4817-912C-D1C0F4D0C260}" srcOrd="0" destOrd="0" presId="urn:microsoft.com/office/officeart/2005/8/layout/process3"/>
    <dgm:cxn modelId="{8AD95F3B-E8C9-405E-80A1-7A82EB80829F}" type="presParOf" srcId="{1EDCC92B-872E-425D-9246-387C607A819D}" destId="{5297B007-F59C-4601-BB91-FF114BE1ADE2}" srcOrd="1" destOrd="0" presId="urn:microsoft.com/office/officeart/2005/8/layout/process3"/>
    <dgm:cxn modelId="{710BB5F8-FC36-40BE-863C-C40140E6757C}" type="presParOf" srcId="{1EDCC92B-872E-425D-9246-387C607A819D}" destId="{6B275940-1099-4C00-AE70-0553413D5996}" srcOrd="2" destOrd="0" presId="urn:microsoft.com/office/officeart/2005/8/layout/process3"/>
    <dgm:cxn modelId="{5E990B58-741D-4970-857B-2BA3898895BD}" type="presParOf" srcId="{FD0282DA-BC9C-405C-92EB-8EF40E42D5AB}" destId="{531EA43F-5575-4595-AAE3-D69935E8698F}" srcOrd="1" destOrd="0" presId="urn:microsoft.com/office/officeart/2005/8/layout/process3"/>
    <dgm:cxn modelId="{DD12AB22-784C-4CAE-AD07-BD5E1D08B2FD}" type="presParOf" srcId="{531EA43F-5575-4595-AAE3-D69935E8698F}" destId="{C02E4B98-F9A0-4D4E-B896-7EF45F117D10}" srcOrd="0" destOrd="0" presId="urn:microsoft.com/office/officeart/2005/8/layout/process3"/>
    <dgm:cxn modelId="{D4FB0913-F6DF-41C6-B80A-1E4B1811669A}" type="presParOf" srcId="{FD0282DA-BC9C-405C-92EB-8EF40E42D5AB}" destId="{D61403C7-8929-4BEE-B9E9-111C849979EF}" srcOrd="2" destOrd="0" presId="urn:microsoft.com/office/officeart/2005/8/layout/process3"/>
    <dgm:cxn modelId="{3250E418-9909-48F1-9375-9764D8327D7D}" type="presParOf" srcId="{D61403C7-8929-4BEE-B9E9-111C849979EF}" destId="{87F57E87-F8A1-41AF-B8F0-1B6738A5FF3D}" srcOrd="0" destOrd="0" presId="urn:microsoft.com/office/officeart/2005/8/layout/process3"/>
    <dgm:cxn modelId="{D9342C3D-A96F-45C0-9538-BE0C77C489E8}" type="presParOf" srcId="{D61403C7-8929-4BEE-B9E9-111C849979EF}" destId="{505F18D3-54B1-42D3-8EFA-D9F754F3E70C}" srcOrd="1" destOrd="0" presId="urn:microsoft.com/office/officeart/2005/8/layout/process3"/>
    <dgm:cxn modelId="{C9A9E178-9B11-4457-9861-4A63911EE45C}" type="presParOf" srcId="{D61403C7-8929-4BEE-B9E9-111C849979EF}" destId="{A2E2ECC0-BB92-4E75-9CB2-19869B649023}" srcOrd="2" destOrd="0" presId="urn:microsoft.com/office/officeart/2005/8/layout/process3"/>
    <dgm:cxn modelId="{69D5976A-86AD-4E12-8BDE-8C21ABCB9FFE}" type="presParOf" srcId="{FD0282DA-BC9C-405C-92EB-8EF40E42D5AB}" destId="{7F0F5028-37A1-4526-85B6-2E0738AE155D}" srcOrd="3" destOrd="0" presId="urn:microsoft.com/office/officeart/2005/8/layout/process3"/>
    <dgm:cxn modelId="{F2BD568F-48D0-43EF-9EE7-376A24DCCFF8}" type="presParOf" srcId="{7F0F5028-37A1-4526-85B6-2E0738AE155D}" destId="{017C2F64-2D86-45C4-AF71-B6E9F4032E98}" srcOrd="0" destOrd="0" presId="urn:microsoft.com/office/officeart/2005/8/layout/process3"/>
    <dgm:cxn modelId="{11F4577A-C8CF-4A56-832F-702B61F0322A}" type="presParOf" srcId="{FD0282DA-BC9C-405C-92EB-8EF40E42D5AB}" destId="{CA3CCBBF-2AD2-4D2C-8249-C0A66E0565BF}" srcOrd="4" destOrd="0" presId="urn:microsoft.com/office/officeart/2005/8/layout/process3"/>
    <dgm:cxn modelId="{A3022325-1B63-4128-B7A0-061F2236CE05}" type="presParOf" srcId="{CA3CCBBF-2AD2-4D2C-8249-C0A66E0565BF}" destId="{DF857C08-369B-4B68-91E7-906E95A2E20D}" srcOrd="0" destOrd="0" presId="urn:microsoft.com/office/officeart/2005/8/layout/process3"/>
    <dgm:cxn modelId="{D6586AC8-40DA-41CA-B07E-407700513C1D}" type="presParOf" srcId="{CA3CCBBF-2AD2-4D2C-8249-C0A66E0565BF}" destId="{CCF8FD9E-D7C4-4027-8271-5D7AA373820D}" srcOrd="1" destOrd="0" presId="urn:microsoft.com/office/officeart/2005/8/layout/process3"/>
    <dgm:cxn modelId="{C878D813-2C18-454B-89F2-6AA3AC304ADB}" type="presParOf" srcId="{CA3CCBBF-2AD2-4D2C-8249-C0A66E0565BF}" destId="{5D10B5C4-6BB3-4A0A-935D-15DA210F6820}" srcOrd="2" destOrd="0" presId="urn:microsoft.com/office/officeart/2005/8/layout/process3"/>
    <dgm:cxn modelId="{C36E27C8-3A52-4F50-9660-1A3B78AAAC0E}" type="presParOf" srcId="{FD0282DA-BC9C-405C-92EB-8EF40E42D5AB}" destId="{2DF215FE-56D8-45F3-A435-195EA8EA3EBE}" srcOrd="5" destOrd="0" presId="urn:microsoft.com/office/officeart/2005/8/layout/process3"/>
    <dgm:cxn modelId="{2FE97F2D-E4F0-4B18-BB3F-62077DB5B997}" type="presParOf" srcId="{2DF215FE-56D8-45F3-A435-195EA8EA3EBE}" destId="{C34581A1-D569-4A9A-A3C3-59AC3B0DE8F7}" srcOrd="0" destOrd="0" presId="urn:microsoft.com/office/officeart/2005/8/layout/process3"/>
    <dgm:cxn modelId="{BDFFABDD-B8DE-4B95-B868-A7EDB515155A}" type="presParOf" srcId="{FD0282DA-BC9C-405C-92EB-8EF40E42D5AB}" destId="{C53F0498-0089-47CE-B4B5-FF02AF9799FC}" srcOrd="6" destOrd="0" presId="urn:microsoft.com/office/officeart/2005/8/layout/process3"/>
    <dgm:cxn modelId="{80B5A2E6-D507-458F-B7B6-874670CBEDEF}" type="presParOf" srcId="{C53F0498-0089-47CE-B4B5-FF02AF9799FC}" destId="{D0615D92-D75B-49C3-8EA3-3A72ED13EFCF}" srcOrd="0" destOrd="0" presId="urn:microsoft.com/office/officeart/2005/8/layout/process3"/>
    <dgm:cxn modelId="{72FFD781-A720-4A83-9D5E-4B23F196AF2B}" type="presParOf" srcId="{C53F0498-0089-47CE-B4B5-FF02AF9799FC}" destId="{B22C14EB-5001-44E0-920F-A4BC0E1C2C0D}" srcOrd="1" destOrd="0" presId="urn:microsoft.com/office/officeart/2005/8/layout/process3"/>
    <dgm:cxn modelId="{C474EB48-2B23-42DF-9E90-45DE658A6928}" type="presParOf" srcId="{C53F0498-0089-47CE-B4B5-FF02AF9799FC}" destId="{41F01417-7AC7-4A81-97C3-1D984963055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93043-9AF5-4A89-9B46-02FF38997F0D}">
      <dsp:nvSpPr>
        <dsp:cNvPr id="0" name=""/>
        <dsp:cNvSpPr/>
      </dsp:nvSpPr>
      <dsp:spPr>
        <a:xfrm>
          <a:off x="0" y="722407"/>
          <a:ext cx="2863391" cy="17180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Upgrade Aging Infrastructure</a:t>
          </a:r>
        </a:p>
      </dsp:txBody>
      <dsp:txXfrm>
        <a:off x="0" y="722407"/>
        <a:ext cx="2863391" cy="1718034"/>
      </dsp:txXfrm>
    </dsp:sp>
    <dsp:sp modelId="{394220DA-6242-473D-A2AE-9D6D9EC791E4}">
      <dsp:nvSpPr>
        <dsp:cNvPr id="0" name=""/>
        <dsp:cNvSpPr/>
      </dsp:nvSpPr>
      <dsp:spPr>
        <a:xfrm>
          <a:off x="3149730" y="722407"/>
          <a:ext cx="2863391" cy="17180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Reduce Utility &amp; Operating Cost</a:t>
          </a:r>
        </a:p>
      </dsp:txBody>
      <dsp:txXfrm>
        <a:off x="3149730" y="722407"/>
        <a:ext cx="2863391" cy="1718034"/>
      </dsp:txXfrm>
    </dsp:sp>
    <dsp:sp modelId="{6035D05E-8393-4C3A-B3FC-9534F6EC5E63}">
      <dsp:nvSpPr>
        <dsp:cNvPr id="0" name=""/>
        <dsp:cNvSpPr/>
      </dsp:nvSpPr>
      <dsp:spPr>
        <a:xfrm>
          <a:off x="6299461" y="722407"/>
          <a:ext cx="2863391" cy="17180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Water Conservation </a:t>
          </a:r>
        </a:p>
      </dsp:txBody>
      <dsp:txXfrm>
        <a:off x="6299461" y="722407"/>
        <a:ext cx="2863391" cy="1718034"/>
      </dsp:txXfrm>
    </dsp:sp>
    <dsp:sp modelId="{68685F74-7335-409A-AB9B-16E3D702DF3E}">
      <dsp:nvSpPr>
        <dsp:cNvPr id="0" name=""/>
        <dsp:cNvSpPr/>
      </dsp:nvSpPr>
      <dsp:spPr>
        <a:xfrm>
          <a:off x="0" y="2726781"/>
          <a:ext cx="2863391" cy="17180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Proactively Address Deferred Maintenance</a:t>
          </a:r>
        </a:p>
      </dsp:txBody>
      <dsp:txXfrm>
        <a:off x="0" y="2726781"/>
        <a:ext cx="2863391" cy="1718034"/>
      </dsp:txXfrm>
    </dsp:sp>
    <dsp:sp modelId="{2C836072-BC03-426B-92E4-A6568582DFF5}">
      <dsp:nvSpPr>
        <dsp:cNvPr id="0" name=""/>
        <dsp:cNvSpPr/>
      </dsp:nvSpPr>
      <dsp:spPr>
        <a:xfrm>
          <a:off x="3149730" y="2726781"/>
          <a:ext cx="2863391" cy="17180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Enhance Service &amp; Transparency to Citizens</a:t>
          </a:r>
        </a:p>
      </dsp:txBody>
      <dsp:txXfrm>
        <a:off x="3149730" y="2726781"/>
        <a:ext cx="2863391" cy="1718034"/>
      </dsp:txXfrm>
    </dsp:sp>
    <dsp:sp modelId="{3DB8306E-FC69-414A-8446-260D4842F0BE}">
      <dsp:nvSpPr>
        <dsp:cNvPr id="0" name=""/>
        <dsp:cNvSpPr/>
      </dsp:nvSpPr>
      <dsp:spPr>
        <a:xfrm>
          <a:off x="6299461" y="2726781"/>
          <a:ext cx="2863391" cy="17180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Field Verification of EPA Lead &amp; Copper Compliance</a:t>
          </a:r>
        </a:p>
      </dsp:txBody>
      <dsp:txXfrm>
        <a:off x="6299461" y="2726781"/>
        <a:ext cx="2863391" cy="1718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7C845-3B5A-4EA6-871D-1A4D711558E2}">
      <dsp:nvSpPr>
        <dsp:cNvPr id="0" name=""/>
        <dsp:cNvSpPr/>
      </dsp:nvSpPr>
      <dsp:spPr>
        <a:xfrm>
          <a:off x="703116" y="0"/>
          <a:ext cx="7968653" cy="4167819"/>
        </a:xfrm>
        <a:prstGeom prst="rightArrow">
          <a:avLst/>
        </a:prstGeom>
        <a:solidFill>
          <a:schemeClr val="bg1">
            <a:lumMod val="50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3000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3517C-13D3-4025-9AB3-99DE1D090971}">
      <dsp:nvSpPr>
        <dsp:cNvPr id="0" name=""/>
        <dsp:cNvSpPr/>
      </dsp:nvSpPr>
      <dsp:spPr>
        <a:xfrm>
          <a:off x="4577" y="1250345"/>
          <a:ext cx="2228137" cy="1667127"/>
        </a:xfrm>
        <a:prstGeom prst="roundRect">
          <a:avLst/>
        </a:prstGeom>
        <a:solidFill>
          <a:srgbClr val="3B729E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RFQ or Co-Op</a:t>
          </a:r>
        </a:p>
      </dsp:txBody>
      <dsp:txXfrm>
        <a:off x="85959" y="1331727"/>
        <a:ext cx="2065373" cy="1504363"/>
      </dsp:txXfrm>
    </dsp:sp>
    <dsp:sp modelId="{12507D97-3E92-4153-960E-7EC24F48ECD8}">
      <dsp:nvSpPr>
        <dsp:cNvPr id="0" name=""/>
        <dsp:cNvSpPr/>
      </dsp:nvSpPr>
      <dsp:spPr>
        <a:xfrm>
          <a:off x="2383775" y="1250345"/>
          <a:ext cx="2228137" cy="1667127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Meter Testing, Detailed Analysis, &amp; Scope Development</a:t>
          </a:r>
        </a:p>
      </dsp:txBody>
      <dsp:txXfrm>
        <a:off x="2465157" y="1331727"/>
        <a:ext cx="2065373" cy="1504363"/>
      </dsp:txXfrm>
    </dsp:sp>
    <dsp:sp modelId="{EE2778EB-37BA-4C60-889B-09F0CD4B2F63}">
      <dsp:nvSpPr>
        <dsp:cNvPr id="0" name=""/>
        <dsp:cNvSpPr/>
      </dsp:nvSpPr>
      <dsp:spPr>
        <a:xfrm>
          <a:off x="4762973" y="1250345"/>
          <a:ext cx="2228137" cy="1667127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Implementation</a:t>
          </a:r>
        </a:p>
      </dsp:txBody>
      <dsp:txXfrm>
        <a:off x="4844355" y="1331727"/>
        <a:ext cx="2065373" cy="1504363"/>
      </dsp:txXfrm>
    </dsp:sp>
    <dsp:sp modelId="{373A0488-EE2C-4184-A4A1-9728C0F27487}">
      <dsp:nvSpPr>
        <dsp:cNvPr id="0" name=""/>
        <dsp:cNvSpPr/>
      </dsp:nvSpPr>
      <dsp:spPr>
        <a:xfrm>
          <a:off x="7142170" y="1250345"/>
          <a:ext cx="2228137" cy="1667127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Guarantee Phase</a:t>
          </a:r>
        </a:p>
      </dsp:txBody>
      <dsp:txXfrm>
        <a:off x="7223552" y="1331727"/>
        <a:ext cx="2065373" cy="15043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7B007-F59C-4601-BB91-FF114BE1ADE2}">
      <dsp:nvSpPr>
        <dsp:cNvPr id="0" name=""/>
        <dsp:cNvSpPr/>
      </dsp:nvSpPr>
      <dsp:spPr>
        <a:xfrm>
          <a:off x="3210" y="248360"/>
          <a:ext cx="1845498" cy="897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Goal Setting &amp; Data Collection</a:t>
          </a:r>
        </a:p>
      </dsp:txBody>
      <dsp:txXfrm>
        <a:off x="3210" y="248360"/>
        <a:ext cx="1845498" cy="598362"/>
      </dsp:txXfrm>
    </dsp:sp>
    <dsp:sp modelId="{6B275940-1099-4C00-AE70-0553413D5996}">
      <dsp:nvSpPr>
        <dsp:cNvPr id="0" name=""/>
        <dsp:cNvSpPr/>
      </dsp:nvSpPr>
      <dsp:spPr>
        <a:xfrm>
          <a:off x="291144" y="936350"/>
          <a:ext cx="1845498" cy="30820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Identify and Define Project Goals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Discuss Challenges &amp; Needs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Establish Timeline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Collect Data</a:t>
          </a:r>
        </a:p>
      </dsp:txBody>
      <dsp:txXfrm>
        <a:off x="345197" y="990403"/>
        <a:ext cx="1737392" cy="2973960"/>
      </dsp:txXfrm>
    </dsp:sp>
    <dsp:sp modelId="{531EA43F-5575-4595-AAE3-D69935E8698F}">
      <dsp:nvSpPr>
        <dsp:cNvPr id="0" name=""/>
        <dsp:cNvSpPr/>
      </dsp:nvSpPr>
      <dsp:spPr>
        <a:xfrm>
          <a:off x="2128480" y="317803"/>
          <a:ext cx="593114" cy="4594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128480" y="409698"/>
        <a:ext cx="455272" cy="275685"/>
      </dsp:txXfrm>
    </dsp:sp>
    <dsp:sp modelId="{505F18D3-54B1-42D3-8EFA-D9F754F3E70C}">
      <dsp:nvSpPr>
        <dsp:cNvPr id="0" name=""/>
        <dsp:cNvSpPr/>
      </dsp:nvSpPr>
      <dsp:spPr>
        <a:xfrm>
          <a:off x="2967792" y="248360"/>
          <a:ext cx="1845498" cy="897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Site Surveys &amp; Field Work</a:t>
          </a:r>
        </a:p>
      </dsp:txBody>
      <dsp:txXfrm>
        <a:off x="2967792" y="248360"/>
        <a:ext cx="1845498" cy="598362"/>
      </dsp:txXfrm>
    </dsp:sp>
    <dsp:sp modelId="{A2E2ECC0-BB92-4E75-9CB2-19869B649023}">
      <dsp:nvSpPr>
        <dsp:cNvPr id="0" name=""/>
        <dsp:cNvSpPr/>
      </dsp:nvSpPr>
      <dsp:spPr>
        <a:xfrm>
          <a:off x="3325809" y="928996"/>
          <a:ext cx="1748480" cy="30820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Field Survey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Meter Testing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Data Analysis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Propagation Study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3377020" y="980207"/>
        <a:ext cx="1646058" cy="2979644"/>
      </dsp:txXfrm>
    </dsp:sp>
    <dsp:sp modelId="{7F0F5028-37A1-4526-85B6-2E0738AE155D}">
      <dsp:nvSpPr>
        <dsp:cNvPr id="0" name=""/>
        <dsp:cNvSpPr/>
      </dsp:nvSpPr>
      <dsp:spPr>
        <a:xfrm>
          <a:off x="5080935" y="317803"/>
          <a:ext cx="567404" cy="4594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080935" y="409698"/>
        <a:ext cx="429562" cy="275685"/>
      </dsp:txXfrm>
    </dsp:sp>
    <dsp:sp modelId="{CCF8FD9E-D7C4-4027-8271-5D7AA373820D}">
      <dsp:nvSpPr>
        <dsp:cNvPr id="0" name=""/>
        <dsp:cNvSpPr/>
      </dsp:nvSpPr>
      <dsp:spPr>
        <a:xfrm>
          <a:off x="5883866" y="248360"/>
          <a:ext cx="1845498" cy="897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Technology &amp; Scope Reviews</a:t>
          </a:r>
        </a:p>
      </dsp:txBody>
      <dsp:txXfrm>
        <a:off x="5883866" y="248360"/>
        <a:ext cx="1845498" cy="598362"/>
      </dsp:txXfrm>
    </dsp:sp>
    <dsp:sp modelId="{5D10B5C4-6BB3-4A0A-935D-15DA210F6820}">
      <dsp:nvSpPr>
        <dsp:cNvPr id="0" name=""/>
        <dsp:cNvSpPr/>
      </dsp:nvSpPr>
      <dsp:spPr>
        <a:xfrm>
          <a:off x="6274150" y="936350"/>
          <a:ext cx="1640795" cy="30820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Initial Scope Discussions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Vendor Presentations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Technology Demo’s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Issued Bids</a:t>
          </a:r>
        </a:p>
      </dsp:txBody>
      <dsp:txXfrm>
        <a:off x="6322207" y="984407"/>
        <a:ext cx="1544681" cy="2985952"/>
      </dsp:txXfrm>
    </dsp:sp>
    <dsp:sp modelId="{2DF215FE-56D8-45F3-A435-195EA8EA3EBE}">
      <dsp:nvSpPr>
        <dsp:cNvPr id="0" name=""/>
        <dsp:cNvSpPr/>
      </dsp:nvSpPr>
      <dsp:spPr>
        <a:xfrm>
          <a:off x="7983547" y="317803"/>
          <a:ext cx="538868" cy="4594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7983547" y="409698"/>
        <a:ext cx="401026" cy="275685"/>
      </dsp:txXfrm>
    </dsp:sp>
    <dsp:sp modelId="{B22C14EB-5001-44E0-920F-A4BC0E1C2C0D}">
      <dsp:nvSpPr>
        <dsp:cNvPr id="0" name=""/>
        <dsp:cNvSpPr/>
      </dsp:nvSpPr>
      <dsp:spPr>
        <a:xfrm>
          <a:off x="8746096" y="248360"/>
          <a:ext cx="1845498" cy="897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Current Stage in Process</a:t>
          </a:r>
        </a:p>
      </dsp:txBody>
      <dsp:txXfrm>
        <a:off x="8746096" y="248360"/>
        <a:ext cx="1845498" cy="598362"/>
      </dsp:txXfrm>
    </dsp:sp>
    <dsp:sp modelId="{41F01417-7AC7-4A81-97C3-1D984963055A}">
      <dsp:nvSpPr>
        <dsp:cNvPr id="0" name=""/>
        <dsp:cNvSpPr/>
      </dsp:nvSpPr>
      <dsp:spPr>
        <a:xfrm>
          <a:off x="8947974" y="942951"/>
          <a:ext cx="1845498" cy="30820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Review Pricing Received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Narrow Down Scope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Create &amp; Finalize Savings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Final Selections</a:t>
          </a:r>
        </a:p>
      </dsp:txBody>
      <dsp:txXfrm>
        <a:off x="9002027" y="997004"/>
        <a:ext cx="1737392" cy="2973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81128B79-F1C9-4B40-903A-59022172EA36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1E468AA3-3F8C-B943-B3E0-C4FF0A0B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1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EEE9D53E-DC56-DF4E-83C1-99F276FA1B2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BEE5B09-44A4-154E-95AE-27E2CA792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33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38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66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A7E53-C381-4F1B-8515-AA35BEA912A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16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35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5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E5B09-44A4-154E-95AE-27E2CA792C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90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Scope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Main City Hall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Recycling Center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Maintenance Shop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Central Fire Station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Country Club/Conference Center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 Shop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Fire Station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Rotary Community Center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Service Center/Warehouse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Fair Theater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Public Library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18</a:t>
            </a:fld>
            <a:endParaRPr lang="de-DE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05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Addresses all old R-22 systems</a:t>
            </a:r>
          </a:p>
          <a:p>
            <a:endParaRPr lang="en-US" sz="105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Scope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Main City Hall – Condensers and Coils only except RTUs - AVERAGE AGE 21 Years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Country Club/Conference Center – Split Systems (condensers, furnace, and coil) – AVERAGE AGE 18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Fire Station – Split Systems (condensers, furnace, and coil) - AVERAGE AGE 23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Solid Waste Facility – Split Systems (condensers, furnace, and coil) as well as relocated to get refrigerant lines out of the ground. Also adding new programmable thermostat. – 15 YEARS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19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28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20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23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svg"/><Relationship Id="rId9" Type="http://schemas.openxmlformats.org/officeDocument/2006/relationships/image" Target="../media/image3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customXml" Target="../../customXml/item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472FAB6-F0C2-CB40-A177-425D5AC4C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6060" y="1063666"/>
            <a:ext cx="6258735" cy="1739938"/>
          </a:xfrm>
          <a:prstGeom prst="rect">
            <a:avLst/>
          </a:prstGeom>
        </p:spPr>
        <p:txBody>
          <a:bodyPr anchor="b" anchorCtr="0"/>
          <a:lstStyle>
            <a:lvl1pPr marL="7937" indent="0">
              <a:lnSpc>
                <a:spcPts val="4500"/>
              </a:lnSpc>
              <a:spcBef>
                <a:spcPts val="0"/>
              </a:spcBef>
              <a:buFontTx/>
              <a:buNone/>
              <a:defRPr sz="4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0CA2012E-F99C-9B48-B165-B4B0E9677F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6060" y="2764739"/>
            <a:ext cx="4737957" cy="471488"/>
          </a:xfrm>
          <a:prstGeom prst="rect">
            <a:avLst/>
          </a:prstGeom>
        </p:spPr>
        <p:txBody>
          <a:bodyPr/>
          <a:lstStyle>
            <a:lvl1pPr marL="7937" indent="0">
              <a:buFontTx/>
              <a:buNone/>
              <a:defRPr sz="2400" cap="none" spc="1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D35544C-965C-8F42-AFC6-27CB259FD7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56288" y="3250407"/>
            <a:ext cx="4348162" cy="498475"/>
          </a:xfrm>
          <a:prstGeom prst="rect">
            <a:avLst/>
          </a:prstGeom>
        </p:spPr>
        <p:txBody>
          <a:bodyPr/>
          <a:lstStyle>
            <a:lvl1pPr marL="7937" indent="0"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</a:defRPr>
            </a:lvl1pPr>
            <a:lvl2pPr marL="576262" indent="-285750">
              <a:buFont typeface="Arial" panose="020B0604020202020204" pitchFamily="34" charset="0"/>
              <a:buChar char="•"/>
              <a:defRPr/>
            </a:lvl2pPr>
            <a:lvl3pPr marL="923925" indent="-285750">
              <a:buFont typeface="Arial" panose="020B0604020202020204" pitchFamily="34" charset="0"/>
              <a:buChar char="•"/>
              <a:defRPr/>
            </a:lvl3pPr>
            <a:lvl4pPr marL="1206500" indent="-285750">
              <a:buFont typeface="Arial" panose="020B0604020202020204" pitchFamily="34" charset="0"/>
              <a:buChar char="•"/>
              <a:defRPr/>
            </a:lvl4pPr>
            <a:lvl5pPr marL="1489075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Month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DF051-3894-8C41-8203-6AED533842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553" y="382089"/>
            <a:ext cx="2485658" cy="5260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12964C-3E52-B540-9D51-019F122ABB3E}"/>
              </a:ext>
            </a:extLst>
          </p:cNvPr>
          <p:cNvSpPr/>
          <p:nvPr userDrawn="1"/>
        </p:nvSpPr>
        <p:spPr>
          <a:xfrm>
            <a:off x="9487533" y="6463231"/>
            <a:ext cx="2576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©2020 Ameresco, Inc. All rights reserved.</a:t>
            </a:r>
            <a:r>
              <a:rPr lang="en-US" sz="1000" b="0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10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5BC80B-6118-7D4D-BC76-BC829DBDD5EE}"/>
              </a:ext>
            </a:extLst>
          </p:cNvPr>
          <p:cNvSpPr txBox="1"/>
          <p:nvPr userDrawn="1"/>
        </p:nvSpPr>
        <p:spPr>
          <a:xfrm>
            <a:off x="9042666" y="1012318"/>
            <a:ext cx="2882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 sz="1200" b="1" i="0" kern="1200" spc="20" baseline="0" noProof="0">
                <a:solidFill>
                  <a:schemeClr val="accent1"/>
                </a:solidFill>
                <a:latin typeface="Arial" charset="0"/>
                <a:cs typeface="Arial" charset="0"/>
              </a:rPr>
              <a:t>ameresco.com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58FF6D-117C-1344-A459-641232C76C4C}"/>
              </a:ext>
            </a:extLst>
          </p:cNvPr>
          <p:cNvGrpSpPr/>
          <p:nvPr userDrawn="1"/>
        </p:nvGrpSpPr>
        <p:grpSpPr>
          <a:xfrm>
            <a:off x="-5910" y="3227359"/>
            <a:ext cx="12221207" cy="3657012"/>
            <a:chOff x="-5910" y="3227359"/>
            <a:chExt cx="12221207" cy="3657012"/>
          </a:xfrm>
        </p:grpSpPr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A51F971C-A6E3-5746-85AD-4B56C45E4030}"/>
                </a:ext>
              </a:extLst>
            </p:cNvPr>
            <p:cNvSpPr/>
            <p:nvPr userDrawn="1"/>
          </p:nvSpPr>
          <p:spPr>
            <a:xfrm>
              <a:off x="-5910" y="3494341"/>
              <a:ext cx="4438990" cy="3211947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0 w 7787198"/>
                <a:gd name="connsiteY0" fmla="*/ 3851755 h 6854745"/>
                <a:gd name="connsiteX1" fmla="*/ 7645918 w 7787198"/>
                <a:gd name="connsiteY1" fmla="*/ 0 h 6854745"/>
                <a:gd name="connsiteX2" fmla="*/ 7787198 w 7787198"/>
                <a:gd name="connsiteY2" fmla="*/ 544846 h 6854745"/>
                <a:gd name="connsiteX3" fmla="*/ 3704776 w 7787198"/>
                <a:gd name="connsiteY3" fmla="*/ 6851446 h 6854745"/>
                <a:gd name="connsiteX4" fmla="*/ 8297 w 7787198"/>
                <a:gd name="connsiteY4" fmla="*/ 6854745 h 6854745"/>
                <a:gd name="connsiteX5" fmla="*/ 0 w 7787198"/>
                <a:gd name="connsiteY5" fmla="*/ 3851755 h 6854745"/>
                <a:gd name="connsiteX0" fmla="*/ 2824 w 7790022"/>
                <a:gd name="connsiteY0" fmla="*/ 3851755 h 6854745"/>
                <a:gd name="connsiteX1" fmla="*/ 7648742 w 7790022"/>
                <a:gd name="connsiteY1" fmla="*/ 0 h 6854745"/>
                <a:gd name="connsiteX2" fmla="*/ 7790022 w 7790022"/>
                <a:gd name="connsiteY2" fmla="*/ 544846 h 6854745"/>
                <a:gd name="connsiteX3" fmla="*/ 3707600 w 7790022"/>
                <a:gd name="connsiteY3" fmla="*/ 6851446 h 6854745"/>
                <a:gd name="connsiteX4" fmla="*/ 11121 w 7790022"/>
                <a:gd name="connsiteY4" fmla="*/ 6854745 h 6854745"/>
                <a:gd name="connsiteX5" fmla="*/ 2824 w 7790022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3707600 w 12289333"/>
                <a:gd name="connsiteY3" fmla="*/ 685144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3061836"/>
                <a:gd name="connsiteY0" fmla="*/ 3851755 h 6854745"/>
                <a:gd name="connsiteX1" fmla="*/ 7648742 w 13061836"/>
                <a:gd name="connsiteY1" fmla="*/ 0 h 6854745"/>
                <a:gd name="connsiteX2" fmla="*/ 12289333 w 13061836"/>
                <a:gd name="connsiteY2" fmla="*/ 3364705 h 6854745"/>
                <a:gd name="connsiteX3" fmla="*/ 12223245 w 13061836"/>
                <a:gd name="connsiteY3" fmla="*/ 6826156 h 6854745"/>
                <a:gd name="connsiteX4" fmla="*/ 11121 w 13061836"/>
                <a:gd name="connsiteY4" fmla="*/ 6854745 h 6854745"/>
                <a:gd name="connsiteX5" fmla="*/ 2824 w 13061836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12223245 w 12289333"/>
                <a:gd name="connsiteY3" fmla="*/ 682615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2238493"/>
                <a:gd name="connsiteY0" fmla="*/ 3851755 h 6854745"/>
                <a:gd name="connsiteX1" fmla="*/ 7648742 w 12238493"/>
                <a:gd name="connsiteY1" fmla="*/ 0 h 6854745"/>
                <a:gd name="connsiteX2" fmla="*/ 12238493 w 12238493"/>
                <a:gd name="connsiteY2" fmla="*/ 5489083 h 6854745"/>
                <a:gd name="connsiteX3" fmla="*/ 12223245 w 12238493"/>
                <a:gd name="connsiteY3" fmla="*/ 6826156 h 6854745"/>
                <a:gd name="connsiteX4" fmla="*/ 11121 w 12238493"/>
                <a:gd name="connsiteY4" fmla="*/ 6854745 h 6854745"/>
                <a:gd name="connsiteX5" fmla="*/ 2824 w 12238493"/>
                <a:gd name="connsiteY5" fmla="*/ 3851755 h 6854745"/>
                <a:gd name="connsiteX0" fmla="*/ 2824 w 12223245"/>
                <a:gd name="connsiteY0" fmla="*/ 3851755 h 6854745"/>
                <a:gd name="connsiteX1" fmla="*/ 7648742 w 12223245"/>
                <a:gd name="connsiteY1" fmla="*/ 0 h 6854745"/>
                <a:gd name="connsiteX2" fmla="*/ 12213073 w 12223245"/>
                <a:gd name="connsiteY2" fmla="*/ 3212964 h 6854745"/>
                <a:gd name="connsiteX3" fmla="*/ 12223245 w 12223245"/>
                <a:gd name="connsiteY3" fmla="*/ 6826156 h 6854745"/>
                <a:gd name="connsiteX4" fmla="*/ 11121 w 12223245"/>
                <a:gd name="connsiteY4" fmla="*/ 6854745 h 6854745"/>
                <a:gd name="connsiteX5" fmla="*/ 2824 w 12223245"/>
                <a:gd name="connsiteY5" fmla="*/ 3851755 h 6854745"/>
                <a:gd name="connsiteX0" fmla="*/ 2824 w 12223245"/>
                <a:gd name="connsiteY0" fmla="*/ 638791 h 3641781"/>
                <a:gd name="connsiteX1" fmla="*/ 12213073 w 12223245"/>
                <a:gd name="connsiteY1" fmla="*/ 0 h 3641781"/>
                <a:gd name="connsiteX2" fmla="*/ 12223245 w 12223245"/>
                <a:gd name="connsiteY2" fmla="*/ 3613192 h 3641781"/>
                <a:gd name="connsiteX3" fmla="*/ 11121 w 12223245"/>
                <a:gd name="connsiteY3" fmla="*/ 3641781 h 3641781"/>
                <a:gd name="connsiteX4" fmla="*/ 2824 w 12223245"/>
                <a:gd name="connsiteY4" fmla="*/ 638791 h 3641781"/>
                <a:gd name="connsiteX0" fmla="*/ 18003 w 13108053"/>
                <a:gd name="connsiteY0" fmla="*/ 1462624 h 3706908"/>
                <a:gd name="connsiteX1" fmla="*/ 12202832 w 13108053"/>
                <a:gd name="connsiteY1" fmla="*/ 65127 h 3706908"/>
                <a:gd name="connsiteX2" fmla="*/ 12213004 w 13108053"/>
                <a:gd name="connsiteY2" fmla="*/ 3678319 h 3706908"/>
                <a:gd name="connsiteX3" fmla="*/ 880 w 13108053"/>
                <a:gd name="connsiteY3" fmla="*/ 3706908 h 3706908"/>
                <a:gd name="connsiteX4" fmla="*/ 18003 w 13108053"/>
                <a:gd name="connsiteY4" fmla="*/ 1462624 h 3706908"/>
                <a:gd name="connsiteX0" fmla="*/ 18003 w 13108053"/>
                <a:gd name="connsiteY0" fmla="*/ 1447901 h 3692185"/>
                <a:gd name="connsiteX1" fmla="*/ 12202832 w 13108053"/>
                <a:gd name="connsiteY1" fmla="*/ 50404 h 3692185"/>
                <a:gd name="connsiteX2" fmla="*/ 12213004 w 13108053"/>
                <a:gd name="connsiteY2" fmla="*/ 3663596 h 3692185"/>
                <a:gd name="connsiteX3" fmla="*/ 880 w 13108053"/>
                <a:gd name="connsiteY3" fmla="*/ 3692185 h 3692185"/>
                <a:gd name="connsiteX4" fmla="*/ 18003 w 13108053"/>
                <a:gd name="connsiteY4" fmla="*/ 1447901 h 3692185"/>
                <a:gd name="connsiteX0" fmla="*/ 1135609 w 13024337"/>
                <a:gd name="connsiteY0" fmla="*/ 1819470 h 3671756"/>
                <a:gd name="connsiteX1" fmla="*/ 12201965 w 13024337"/>
                <a:gd name="connsiteY1" fmla="*/ 29975 h 3671756"/>
                <a:gd name="connsiteX2" fmla="*/ 12212137 w 13024337"/>
                <a:gd name="connsiteY2" fmla="*/ 3643167 h 3671756"/>
                <a:gd name="connsiteX3" fmla="*/ 13 w 13024337"/>
                <a:gd name="connsiteY3" fmla="*/ 3671756 h 3671756"/>
                <a:gd name="connsiteX4" fmla="*/ 1135609 w 13024337"/>
                <a:gd name="connsiteY4" fmla="*/ 1819470 h 3671756"/>
                <a:gd name="connsiteX0" fmla="*/ 881414 w 13043169"/>
                <a:gd name="connsiteY0" fmla="*/ 2631068 h 3648777"/>
                <a:gd name="connsiteX1" fmla="*/ 12201968 w 13043169"/>
                <a:gd name="connsiteY1" fmla="*/ 6996 h 3648777"/>
                <a:gd name="connsiteX2" fmla="*/ 12212140 w 13043169"/>
                <a:gd name="connsiteY2" fmla="*/ 3620188 h 3648777"/>
                <a:gd name="connsiteX3" fmla="*/ 16 w 13043169"/>
                <a:gd name="connsiteY3" fmla="*/ 3648777 h 3648777"/>
                <a:gd name="connsiteX4" fmla="*/ 881414 w 13043169"/>
                <a:gd name="connsiteY4" fmla="*/ 2631068 h 3648777"/>
                <a:gd name="connsiteX0" fmla="*/ 881398 w 13043153"/>
                <a:gd name="connsiteY0" fmla="*/ 2631068 h 3648777"/>
                <a:gd name="connsiteX1" fmla="*/ 12201952 w 13043153"/>
                <a:gd name="connsiteY1" fmla="*/ 6996 h 3648777"/>
                <a:gd name="connsiteX2" fmla="*/ 12212124 w 13043153"/>
                <a:gd name="connsiteY2" fmla="*/ 3620188 h 3648777"/>
                <a:gd name="connsiteX3" fmla="*/ 0 w 13043153"/>
                <a:gd name="connsiteY3" fmla="*/ 3648777 h 3648777"/>
                <a:gd name="connsiteX4" fmla="*/ 881398 w 13043153"/>
                <a:gd name="connsiteY4" fmla="*/ 2631068 h 3648777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1571238 w 14647636"/>
                <a:gd name="connsiteY0" fmla="*/ 3433552 h 3641974"/>
                <a:gd name="connsiteX1" fmla="*/ 13743357 w 14647636"/>
                <a:gd name="connsiteY1" fmla="*/ 193 h 3641974"/>
                <a:gd name="connsiteX2" fmla="*/ 13753529 w 14647636"/>
                <a:gd name="connsiteY2" fmla="*/ 3613385 h 3641974"/>
                <a:gd name="connsiteX3" fmla="*/ 1541405 w 14647636"/>
                <a:gd name="connsiteY3" fmla="*/ 3641974 h 3641974"/>
                <a:gd name="connsiteX4" fmla="*/ 1571238 w 14647636"/>
                <a:gd name="connsiteY4" fmla="*/ 3433552 h 3641974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29833 w 13106231"/>
                <a:gd name="connsiteY0" fmla="*/ 3433359 h 3641781"/>
                <a:gd name="connsiteX1" fmla="*/ 12201952 w 13106231"/>
                <a:gd name="connsiteY1" fmla="*/ 0 h 3641781"/>
                <a:gd name="connsiteX2" fmla="*/ 12212124 w 13106231"/>
                <a:gd name="connsiteY2" fmla="*/ 3613192 h 3641781"/>
                <a:gd name="connsiteX3" fmla="*/ 0 w 13106231"/>
                <a:gd name="connsiteY3" fmla="*/ 3641781 h 3641781"/>
                <a:gd name="connsiteX4" fmla="*/ 29833 w 13106231"/>
                <a:gd name="connsiteY4" fmla="*/ 3433359 h 3641781"/>
                <a:gd name="connsiteX0" fmla="*/ 29833 w 12212124"/>
                <a:gd name="connsiteY0" fmla="*/ 3433359 h 3641781"/>
                <a:gd name="connsiteX1" fmla="*/ 12201952 w 12212124"/>
                <a:gd name="connsiteY1" fmla="*/ 0 h 3641781"/>
                <a:gd name="connsiteX2" fmla="*/ 12212124 w 12212124"/>
                <a:gd name="connsiteY2" fmla="*/ 3613192 h 3641781"/>
                <a:gd name="connsiteX3" fmla="*/ 0 w 12212124"/>
                <a:gd name="connsiteY3" fmla="*/ 3641781 h 3641781"/>
                <a:gd name="connsiteX4" fmla="*/ 29833 w 12212124"/>
                <a:gd name="connsiteY4" fmla="*/ 3433359 h 3641781"/>
                <a:gd name="connsiteX0" fmla="*/ 0 w 13116591"/>
                <a:gd name="connsiteY0" fmla="*/ 3443767 h 3642036"/>
                <a:gd name="connsiteX1" fmla="*/ 12209540 w 13116591"/>
                <a:gd name="connsiteY1" fmla="*/ 255 h 3642036"/>
                <a:gd name="connsiteX2" fmla="*/ 12219712 w 13116591"/>
                <a:gd name="connsiteY2" fmla="*/ 3613447 h 3642036"/>
                <a:gd name="connsiteX3" fmla="*/ 7588 w 13116591"/>
                <a:gd name="connsiteY3" fmla="*/ 3642036 h 3642036"/>
                <a:gd name="connsiteX4" fmla="*/ 0 w 13116591"/>
                <a:gd name="connsiteY4" fmla="*/ 3443767 h 3642036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4914 w 14021505"/>
                <a:gd name="connsiteY0" fmla="*/ 3443720 h 3755501"/>
                <a:gd name="connsiteX1" fmla="*/ 13114454 w 14021505"/>
                <a:gd name="connsiteY1" fmla="*/ 208 h 3755501"/>
                <a:gd name="connsiteX2" fmla="*/ 13124626 w 14021505"/>
                <a:gd name="connsiteY2" fmla="*/ 3613400 h 3755501"/>
                <a:gd name="connsiteX3" fmla="*/ 902969 w 14021505"/>
                <a:gd name="connsiteY3" fmla="*/ 3638381 h 3755501"/>
                <a:gd name="connsiteX4" fmla="*/ 904914 w 14021505"/>
                <a:gd name="connsiteY4" fmla="*/ 3443720 h 3755501"/>
                <a:gd name="connsiteX0" fmla="*/ 1945 w 13118536"/>
                <a:gd name="connsiteY0" fmla="*/ 3443720 h 3638381"/>
                <a:gd name="connsiteX1" fmla="*/ 12211485 w 13118536"/>
                <a:gd name="connsiteY1" fmla="*/ 208 h 3638381"/>
                <a:gd name="connsiteX2" fmla="*/ 12221657 w 13118536"/>
                <a:gd name="connsiteY2" fmla="*/ 3613400 h 3638381"/>
                <a:gd name="connsiteX3" fmla="*/ 0 w 13118536"/>
                <a:gd name="connsiteY3" fmla="*/ 3638381 h 3638381"/>
                <a:gd name="connsiteX4" fmla="*/ 1945 w 13118536"/>
                <a:gd name="connsiteY4" fmla="*/ 3443720 h 3638381"/>
                <a:gd name="connsiteX0" fmla="*/ 1945 w 12221657"/>
                <a:gd name="connsiteY0" fmla="*/ 3443720 h 3638381"/>
                <a:gd name="connsiteX1" fmla="*/ 12211485 w 12221657"/>
                <a:gd name="connsiteY1" fmla="*/ 208 h 3638381"/>
                <a:gd name="connsiteX2" fmla="*/ 12221657 w 12221657"/>
                <a:gd name="connsiteY2" fmla="*/ 3613400 h 3638381"/>
                <a:gd name="connsiteX3" fmla="*/ 0 w 12221657"/>
                <a:gd name="connsiteY3" fmla="*/ 3638381 h 3638381"/>
                <a:gd name="connsiteX4" fmla="*/ 1945 w 12221657"/>
                <a:gd name="connsiteY4" fmla="*/ 3443720 h 3638381"/>
                <a:gd name="connsiteX0" fmla="*/ 1945 w 13118536"/>
                <a:gd name="connsiteY0" fmla="*/ 3443705 h 3638366"/>
                <a:gd name="connsiteX1" fmla="*/ 12211485 w 13118536"/>
                <a:gd name="connsiteY1" fmla="*/ 193 h 3638366"/>
                <a:gd name="connsiteX2" fmla="*/ 12221657 w 13118536"/>
                <a:gd name="connsiteY2" fmla="*/ 3607063 h 3638366"/>
                <a:gd name="connsiteX3" fmla="*/ 0 w 13118536"/>
                <a:gd name="connsiteY3" fmla="*/ 3638366 h 3638366"/>
                <a:gd name="connsiteX4" fmla="*/ 1945 w 13118536"/>
                <a:gd name="connsiteY4" fmla="*/ 3443705 h 3638366"/>
                <a:gd name="connsiteX0" fmla="*/ 1945 w 13119600"/>
                <a:gd name="connsiteY0" fmla="*/ 3443727 h 3638388"/>
                <a:gd name="connsiteX1" fmla="*/ 12211485 w 13119600"/>
                <a:gd name="connsiteY1" fmla="*/ 215 h 3638388"/>
                <a:gd name="connsiteX2" fmla="*/ 12224835 w 13119600"/>
                <a:gd name="connsiteY2" fmla="*/ 3616569 h 3638388"/>
                <a:gd name="connsiteX3" fmla="*/ 0 w 13119600"/>
                <a:gd name="connsiteY3" fmla="*/ 3638388 h 3638388"/>
                <a:gd name="connsiteX4" fmla="*/ 1945 w 13119600"/>
                <a:gd name="connsiteY4" fmla="*/ 3443727 h 3638388"/>
                <a:gd name="connsiteX0" fmla="*/ 1945 w 12224835"/>
                <a:gd name="connsiteY0" fmla="*/ 3443727 h 3638388"/>
                <a:gd name="connsiteX1" fmla="*/ 12211485 w 12224835"/>
                <a:gd name="connsiteY1" fmla="*/ 215 h 3638388"/>
                <a:gd name="connsiteX2" fmla="*/ 12224835 w 12224835"/>
                <a:gd name="connsiteY2" fmla="*/ 3616569 h 3638388"/>
                <a:gd name="connsiteX3" fmla="*/ 0 w 12224835"/>
                <a:gd name="connsiteY3" fmla="*/ 3638388 h 3638388"/>
                <a:gd name="connsiteX4" fmla="*/ 1945 w 12224835"/>
                <a:gd name="connsiteY4" fmla="*/ 3443727 h 3638388"/>
                <a:gd name="connsiteX0" fmla="*/ 1945 w 12224835"/>
                <a:gd name="connsiteY0" fmla="*/ 3443512 h 3638173"/>
                <a:gd name="connsiteX1" fmla="*/ 12211485 w 12224835"/>
                <a:gd name="connsiteY1" fmla="*/ 0 h 3638173"/>
                <a:gd name="connsiteX2" fmla="*/ 12224835 w 12224835"/>
                <a:gd name="connsiteY2" fmla="*/ 3616354 h 3638173"/>
                <a:gd name="connsiteX3" fmla="*/ 0 w 12224835"/>
                <a:gd name="connsiteY3" fmla="*/ 3638173 h 3638173"/>
                <a:gd name="connsiteX4" fmla="*/ 1945 w 12224835"/>
                <a:gd name="connsiteY4" fmla="*/ 3443512 h 3638173"/>
                <a:gd name="connsiteX0" fmla="*/ 1945 w 13119363"/>
                <a:gd name="connsiteY0" fmla="*/ 3443806 h 3638467"/>
                <a:gd name="connsiteX1" fmla="*/ 12211485 w 13119363"/>
                <a:gd name="connsiteY1" fmla="*/ 294 h 3638467"/>
                <a:gd name="connsiteX2" fmla="*/ 12224835 w 13119363"/>
                <a:gd name="connsiteY2" fmla="*/ 3626132 h 3638467"/>
                <a:gd name="connsiteX3" fmla="*/ 0 w 13119363"/>
                <a:gd name="connsiteY3" fmla="*/ 3638467 h 3638467"/>
                <a:gd name="connsiteX4" fmla="*/ 1945 w 13119363"/>
                <a:gd name="connsiteY4" fmla="*/ 3443806 h 3638467"/>
                <a:gd name="connsiteX0" fmla="*/ 1945 w 13119363"/>
                <a:gd name="connsiteY0" fmla="*/ 3443848 h 3638819"/>
                <a:gd name="connsiteX1" fmla="*/ 12211485 w 13119363"/>
                <a:gd name="connsiteY1" fmla="*/ 336 h 3638819"/>
                <a:gd name="connsiteX2" fmla="*/ 12224835 w 13119363"/>
                <a:gd name="connsiteY2" fmla="*/ 3638820 h 3638819"/>
                <a:gd name="connsiteX3" fmla="*/ 0 w 13119363"/>
                <a:gd name="connsiteY3" fmla="*/ 3638509 h 3638819"/>
                <a:gd name="connsiteX4" fmla="*/ 1945 w 13119363"/>
                <a:gd name="connsiteY4" fmla="*/ 3443848 h 3638819"/>
                <a:gd name="connsiteX0" fmla="*/ 1945 w 12224835"/>
                <a:gd name="connsiteY0" fmla="*/ 3443848 h 3638820"/>
                <a:gd name="connsiteX1" fmla="*/ 12211485 w 12224835"/>
                <a:gd name="connsiteY1" fmla="*/ 336 h 3638820"/>
                <a:gd name="connsiteX2" fmla="*/ 12224835 w 12224835"/>
                <a:gd name="connsiteY2" fmla="*/ 3638820 h 3638820"/>
                <a:gd name="connsiteX3" fmla="*/ 0 w 12224835"/>
                <a:gd name="connsiteY3" fmla="*/ 3638509 h 3638820"/>
                <a:gd name="connsiteX4" fmla="*/ 1945 w 12224835"/>
                <a:gd name="connsiteY4" fmla="*/ 3443848 h 3638820"/>
                <a:gd name="connsiteX0" fmla="*/ 1945 w 12224835"/>
                <a:gd name="connsiteY0" fmla="*/ 3443512 h 3638484"/>
                <a:gd name="connsiteX1" fmla="*/ 12211485 w 12224835"/>
                <a:gd name="connsiteY1" fmla="*/ 0 h 3638484"/>
                <a:gd name="connsiteX2" fmla="*/ 12224835 w 12224835"/>
                <a:gd name="connsiteY2" fmla="*/ 3638484 h 3638484"/>
                <a:gd name="connsiteX3" fmla="*/ 0 w 12224835"/>
                <a:gd name="connsiteY3" fmla="*/ 3638173 h 3638484"/>
                <a:gd name="connsiteX4" fmla="*/ 1945 w 12224835"/>
                <a:gd name="connsiteY4" fmla="*/ 3443512 h 3638484"/>
                <a:gd name="connsiteX0" fmla="*/ 54858 w 12277748"/>
                <a:gd name="connsiteY0" fmla="*/ 3443512 h 3755293"/>
                <a:gd name="connsiteX1" fmla="*/ 12264398 w 12277748"/>
                <a:gd name="connsiteY1" fmla="*/ 0 h 3755293"/>
                <a:gd name="connsiteX2" fmla="*/ 12277748 w 12277748"/>
                <a:gd name="connsiteY2" fmla="*/ 3638484 h 3755293"/>
                <a:gd name="connsiteX3" fmla="*/ 7465337 w 12277748"/>
                <a:gd name="connsiteY3" fmla="*/ 3638173 h 3755293"/>
                <a:gd name="connsiteX4" fmla="*/ 54858 w 12277748"/>
                <a:gd name="connsiteY4" fmla="*/ 3443512 h 3755293"/>
                <a:gd name="connsiteX0" fmla="*/ 147208 w 7367230"/>
                <a:gd name="connsiteY0" fmla="*/ 1845227 h 3679005"/>
                <a:gd name="connsiteX1" fmla="*/ 6866064 w 7367230"/>
                <a:gd name="connsiteY1" fmla="*/ 40521 h 3679005"/>
                <a:gd name="connsiteX2" fmla="*/ 6879414 w 7367230"/>
                <a:gd name="connsiteY2" fmla="*/ 3679005 h 3679005"/>
                <a:gd name="connsiteX3" fmla="*/ 2067003 w 7367230"/>
                <a:gd name="connsiteY3" fmla="*/ 3678694 h 3679005"/>
                <a:gd name="connsiteX4" fmla="*/ 147208 w 7367230"/>
                <a:gd name="connsiteY4" fmla="*/ 1845227 h 3679005"/>
                <a:gd name="connsiteX0" fmla="*/ 151451 w 7273184"/>
                <a:gd name="connsiteY0" fmla="*/ 1955670 h 3672390"/>
                <a:gd name="connsiteX1" fmla="*/ 6778796 w 7273184"/>
                <a:gd name="connsiteY1" fmla="*/ 33906 h 3672390"/>
                <a:gd name="connsiteX2" fmla="*/ 6792146 w 7273184"/>
                <a:gd name="connsiteY2" fmla="*/ 3672390 h 3672390"/>
                <a:gd name="connsiteX3" fmla="*/ 1979735 w 7273184"/>
                <a:gd name="connsiteY3" fmla="*/ 3672079 h 3672390"/>
                <a:gd name="connsiteX4" fmla="*/ 151451 w 7273184"/>
                <a:gd name="connsiteY4" fmla="*/ 1955670 h 3672390"/>
                <a:gd name="connsiteX0" fmla="*/ 179531 w 6767691"/>
                <a:gd name="connsiteY0" fmla="*/ 1992683 h 3670383"/>
                <a:gd name="connsiteX1" fmla="*/ 6310099 w 6767691"/>
                <a:gd name="connsiteY1" fmla="*/ 31899 h 3670383"/>
                <a:gd name="connsiteX2" fmla="*/ 6323449 w 6767691"/>
                <a:gd name="connsiteY2" fmla="*/ 3670383 h 3670383"/>
                <a:gd name="connsiteX3" fmla="*/ 1511038 w 6767691"/>
                <a:gd name="connsiteY3" fmla="*/ 3670072 h 3670383"/>
                <a:gd name="connsiteX4" fmla="*/ 179531 w 6767691"/>
                <a:gd name="connsiteY4" fmla="*/ 1992683 h 3670383"/>
                <a:gd name="connsiteX0" fmla="*/ 157278 w 7152638"/>
                <a:gd name="connsiteY0" fmla="*/ 1918753 h 3674491"/>
                <a:gd name="connsiteX1" fmla="*/ 6666965 w 7152638"/>
                <a:gd name="connsiteY1" fmla="*/ 36007 h 3674491"/>
                <a:gd name="connsiteX2" fmla="*/ 6680315 w 7152638"/>
                <a:gd name="connsiteY2" fmla="*/ 3674491 h 3674491"/>
                <a:gd name="connsiteX3" fmla="*/ 1867904 w 7152638"/>
                <a:gd name="connsiteY3" fmla="*/ 3674180 h 3674491"/>
                <a:gd name="connsiteX4" fmla="*/ 157278 w 7152638"/>
                <a:gd name="connsiteY4" fmla="*/ 1918753 h 3674491"/>
                <a:gd name="connsiteX0" fmla="*/ 0 w 6995360"/>
                <a:gd name="connsiteY0" fmla="*/ 1918753 h 3674491"/>
                <a:gd name="connsiteX1" fmla="*/ 6509687 w 6995360"/>
                <a:gd name="connsiteY1" fmla="*/ 36007 h 3674491"/>
                <a:gd name="connsiteX2" fmla="*/ 6523037 w 6995360"/>
                <a:gd name="connsiteY2" fmla="*/ 3674491 h 3674491"/>
                <a:gd name="connsiteX3" fmla="*/ 1710626 w 6995360"/>
                <a:gd name="connsiteY3" fmla="*/ 3674180 h 3674491"/>
                <a:gd name="connsiteX4" fmla="*/ 0 w 6995360"/>
                <a:gd name="connsiteY4" fmla="*/ 1918753 h 3674491"/>
                <a:gd name="connsiteX0" fmla="*/ 0 w 6995360"/>
                <a:gd name="connsiteY0" fmla="*/ 1882746 h 3638484"/>
                <a:gd name="connsiteX1" fmla="*/ 6509687 w 6995360"/>
                <a:gd name="connsiteY1" fmla="*/ 0 h 3638484"/>
                <a:gd name="connsiteX2" fmla="*/ 6523037 w 6995360"/>
                <a:gd name="connsiteY2" fmla="*/ 3638484 h 3638484"/>
                <a:gd name="connsiteX3" fmla="*/ 1710626 w 6995360"/>
                <a:gd name="connsiteY3" fmla="*/ 3638173 h 3638484"/>
                <a:gd name="connsiteX4" fmla="*/ 0 w 6995360"/>
                <a:gd name="connsiteY4" fmla="*/ 1882746 h 3638484"/>
                <a:gd name="connsiteX0" fmla="*/ 0 w 6523037"/>
                <a:gd name="connsiteY0" fmla="*/ 1882746 h 3638484"/>
                <a:gd name="connsiteX1" fmla="*/ 6509687 w 6523037"/>
                <a:gd name="connsiteY1" fmla="*/ 0 h 3638484"/>
                <a:gd name="connsiteX2" fmla="*/ 6523037 w 6523037"/>
                <a:gd name="connsiteY2" fmla="*/ 3638484 h 3638484"/>
                <a:gd name="connsiteX3" fmla="*/ 1710626 w 6523037"/>
                <a:gd name="connsiteY3" fmla="*/ 3638173 h 3638484"/>
                <a:gd name="connsiteX4" fmla="*/ 0 w 6523037"/>
                <a:gd name="connsiteY4" fmla="*/ 1882746 h 3638484"/>
                <a:gd name="connsiteX0" fmla="*/ 0 w 7809763"/>
                <a:gd name="connsiteY0" fmla="*/ 2092990 h 3666638"/>
                <a:gd name="connsiteX1" fmla="*/ 7267925 w 7809763"/>
                <a:gd name="connsiteY1" fmla="*/ 28154 h 3666638"/>
                <a:gd name="connsiteX2" fmla="*/ 7281275 w 7809763"/>
                <a:gd name="connsiteY2" fmla="*/ 3666638 h 3666638"/>
                <a:gd name="connsiteX3" fmla="*/ 2468864 w 7809763"/>
                <a:gd name="connsiteY3" fmla="*/ 3666327 h 3666638"/>
                <a:gd name="connsiteX4" fmla="*/ 0 w 7809763"/>
                <a:gd name="connsiteY4" fmla="*/ 2092990 h 3666638"/>
                <a:gd name="connsiteX0" fmla="*/ 0 w 7809763"/>
                <a:gd name="connsiteY0" fmla="*/ 2064836 h 3638484"/>
                <a:gd name="connsiteX1" fmla="*/ 7267925 w 7809763"/>
                <a:gd name="connsiteY1" fmla="*/ 0 h 3638484"/>
                <a:gd name="connsiteX2" fmla="*/ 7281275 w 7809763"/>
                <a:gd name="connsiteY2" fmla="*/ 3638484 h 3638484"/>
                <a:gd name="connsiteX3" fmla="*/ 2468864 w 7809763"/>
                <a:gd name="connsiteY3" fmla="*/ 3638173 h 3638484"/>
                <a:gd name="connsiteX4" fmla="*/ 0 w 7809763"/>
                <a:gd name="connsiteY4" fmla="*/ 2064836 h 3638484"/>
                <a:gd name="connsiteX0" fmla="*/ 0 w 7832358"/>
                <a:gd name="connsiteY0" fmla="*/ 2082962 h 3667076"/>
                <a:gd name="connsiteX1" fmla="*/ 7288961 w 7832358"/>
                <a:gd name="connsiteY1" fmla="*/ 28592 h 3667076"/>
                <a:gd name="connsiteX2" fmla="*/ 7302311 w 7832358"/>
                <a:gd name="connsiteY2" fmla="*/ 3667076 h 3667076"/>
                <a:gd name="connsiteX3" fmla="*/ 2489900 w 7832358"/>
                <a:gd name="connsiteY3" fmla="*/ 3666765 h 3667076"/>
                <a:gd name="connsiteX4" fmla="*/ 0 w 7832358"/>
                <a:gd name="connsiteY4" fmla="*/ 2082962 h 3667076"/>
                <a:gd name="connsiteX0" fmla="*/ 0 w 7832357"/>
                <a:gd name="connsiteY0" fmla="*/ 2054370 h 3638484"/>
                <a:gd name="connsiteX1" fmla="*/ 7288961 w 7832357"/>
                <a:gd name="connsiteY1" fmla="*/ 0 h 3638484"/>
                <a:gd name="connsiteX2" fmla="*/ 7302311 w 7832357"/>
                <a:gd name="connsiteY2" fmla="*/ 3638484 h 3638484"/>
                <a:gd name="connsiteX3" fmla="*/ 2489900 w 7832357"/>
                <a:gd name="connsiteY3" fmla="*/ 3638173 h 3638484"/>
                <a:gd name="connsiteX4" fmla="*/ 0 w 7832357"/>
                <a:gd name="connsiteY4" fmla="*/ 2054370 h 3638484"/>
                <a:gd name="connsiteX0" fmla="*/ 0 w 7302311"/>
                <a:gd name="connsiteY0" fmla="*/ 2054370 h 3638484"/>
                <a:gd name="connsiteX1" fmla="*/ 7288961 w 7302311"/>
                <a:gd name="connsiteY1" fmla="*/ 0 h 3638484"/>
                <a:gd name="connsiteX2" fmla="*/ 7302311 w 7302311"/>
                <a:gd name="connsiteY2" fmla="*/ 3638484 h 3638484"/>
                <a:gd name="connsiteX3" fmla="*/ 2489900 w 7302311"/>
                <a:gd name="connsiteY3" fmla="*/ 3638173 h 3638484"/>
                <a:gd name="connsiteX4" fmla="*/ 0 w 7302311"/>
                <a:gd name="connsiteY4" fmla="*/ 2054370 h 3638484"/>
                <a:gd name="connsiteX0" fmla="*/ 0 w 8394014"/>
                <a:gd name="connsiteY0" fmla="*/ 2219279 h 3661505"/>
                <a:gd name="connsiteX1" fmla="*/ 7811884 w 8394014"/>
                <a:gd name="connsiteY1" fmla="*/ 23021 h 3661505"/>
                <a:gd name="connsiteX2" fmla="*/ 7825234 w 8394014"/>
                <a:gd name="connsiteY2" fmla="*/ 3661505 h 3661505"/>
                <a:gd name="connsiteX3" fmla="*/ 3012823 w 8394014"/>
                <a:gd name="connsiteY3" fmla="*/ 3661194 h 3661505"/>
                <a:gd name="connsiteX4" fmla="*/ 0 w 8394014"/>
                <a:gd name="connsiteY4" fmla="*/ 2219279 h 3661505"/>
                <a:gd name="connsiteX0" fmla="*/ 0 w 8394014"/>
                <a:gd name="connsiteY0" fmla="*/ 2196258 h 3638484"/>
                <a:gd name="connsiteX1" fmla="*/ 7811884 w 8394014"/>
                <a:gd name="connsiteY1" fmla="*/ 0 h 3638484"/>
                <a:gd name="connsiteX2" fmla="*/ 7825234 w 8394014"/>
                <a:gd name="connsiteY2" fmla="*/ 3638484 h 3638484"/>
                <a:gd name="connsiteX3" fmla="*/ 3012823 w 8394014"/>
                <a:gd name="connsiteY3" fmla="*/ 3638173 h 3638484"/>
                <a:gd name="connsiteX4" fmla="*/ 0 w 8394014"/>
                <a:gd name="connsiteY4" fmla="*/ 2196258 h 3638484"/>
                <a:gd name="connsiteX0" fmla="*/ 0 w 7825234"/>
                <a:gd name="connsiteY0" fmla="*/ 2196258 h 3638484"/>
                <a:gd name="connsiteX1" fmla="*/ 7811884 w 7825234"/>
                <a:gd name="connsiteY1" fmla="*/ 0 h 3638484"/>
                <a:gd name="connsiteX2" fmla="*/ 7825234 w 7825234"/>
                <a:gd name="connsiteY2" fmla="*/ 3638484 h 3638484"/>
                <a:gd name="connsiteX3" fmla="*/ 3012823 w 7825234"/>
                <a:gd name="connsiteY3" fmla="*/ 3638173 h 3638484"/>
                <a:gd name="connsiteX4" fmla="*/ 0 w 7825234"/>
                <a:gd name="connsiteY4" fmla="*/ 2196258 h 3638484"/>
                <a:gd name="connsiteX0" fmla="*/ 4424294 w 12249528"/>
                <a:gd name="connsiteY0" fmla="*/ 2196258 h 3638484"/>
                <a:gd name="connsiteX1" fmla="*/ 12236178 w 12249528"/>
                <a:gd name="connsiteY1" fmla="*/ 0 h 3638484"/>
                <a:gd name="connsiteX2" fmla="*/ 12249528 w 12249528"/>
                <a:gd name="connsiteY2" fmla="*/ 3638484 h 3638484"/>
                <a:gd name="connsiteX3" fmla="*/ 0 w 12249528"/>
                <a:gd name="connsiteY3" fmla="*/ 343218 h 3638484"/>
                <a:gd name="connsiteX4" fmla="*/ 4424294 w 12249528"/>
                <a:gd name="connsiteY4" fmla="*/ 2196258 h 3638484"/>
                <a:gd name="connsiteX0" fmla="*/ 4264512 w 12089746"/>
                <a:gd name="connsiteY0" fmla="*/ 2196258 h 3638484"/>
                <a:gd name="connsiteX1" fmla="*/ 12076396 w 12089746"/>
                <a:gd name="connsiteY1" fmla="*/ 0 h 3638484"/>
                <a:gd name="connsiteX2" fmla="*/ 12089746 w 12089746"/>
                <a:gd name="connsiteY2" fmla="*/ 3638484 h 3638484"/>
                <a:gd name="connsiteX3" fmla="*/ 0 w 12089746"/>
                <a:gd name="connsiteY3" fmla="*/ 1152505 h 3638484"/>
                <a:gd name="connsiteX4" fmla="*/ 4264512 w 12089746"/>
                <a:gd name="connsiteY4" fmla="*/ 2196258 h 3638484"/>
                <a:gd name="connsiteX0" fmla="*/ 4434389 w 12304214"/>
                <a:gd name="connsiteY0" fmla="*/ 2242742 h 2278381"/>
                <a:gd name="connsiteX1" fmla="*/ 12246273 w 12304214"/>
                <a:gd name="connsiteY1" fmla="*/ 46484 h 2278381"/>
                <a:gd name="connsiteX2" fmla="*/ 0 w 12304214"/>
                <a:gd name="connsiteY2" fmla="*/ 809109 h 2278381"/>
                <a:gd name="connsiteX3" fmla="*/ 169877 w 12304214"/>
                <a:gd name="connsiteY3" fmla="*/ 1198989 h 2278381"/>
                <a:gd name="connsiteX4" fmla="*/ 4434389 w 12304214"/>
                <a:gd name="connsiteY4" fmla="*/ 2242742 h 2278381"/>
                <a:gd name="connsiteX0" fmla="*/ 4434389 w 12304371"/>
                <a:gd name="connsiteY0" fmla="*/ 2242742 h 3726677"/>
                <a:gd name="connsiteX1" fmla="*/ 12246273 w 12304371"/>
                <a:gd name="connsiteY1" fmla="*/ 46484 h 3726677"/>
                <a:gd name="connsiteX2" fmla="*/ 0 w 12304371"/>
                <a:gd name="connsiteY2" fmla="*/ 809109 h 3726677"/>
                <a:gd name="connsiteX3" fmla="*/ 53672 w 12304371"/>
                <a:gd name="connsiteY3" fmla="*/ 3569044 h 3726677"/>
                <a:gd name="connsiteX4" fmla="*/ 4434389 w 12304371"/>
                <a:gd name="connsiteY4" fmla="*/ 2242742 h 3726677"/>
                <a:gd name="connsiteX0" fmla="*/ 4434389 w 4434409"/>
                <a:gd name="connsiteY0" fmla="*/ 1460646 h 2935126"/>
                <a:gd name="connsiteX1" fmla="*/ 0 w 4434409"/>
                <a:gd name="connsiteY1" fmla="*/ 27013 h 2935126"/>
                <a:gd name="connsiteX2" fmla="*/ 53672 w 4434409"/>
                <a:gd name="connsiteY2" fmla="*/ 2786948 h 2935126"/>
                <a:gd name="connsiteX3" fmla="*/ 4434389 w 4434409"/>
                <a:gd name="connsiteY3" fmla="*/ 1460646 h 2935126"/>
                <a:gd name="connsiteX0" fmla="*/ 4405338 w 4405342"/>
                <a:gd name="connsiteY0" fmla="*/ 1888530 h 3368257"/>
                <a:gd name="connsiteX1" fmla="*/ 0 w 4405342"/>
                <a:gd name="connsiteY1" fmla="*/ 21351 h 3368257"/>
                <a:gd name="connsiteX2" fmla="*/ 24621 w 4405342"/>
                <a:gd name="connsiteY2" fmla="*/ 3214832 h 3368257"/>
                <a:gd name="connsiteX3" fmla="*/ 4405338 w 4405342"/>
                <a:gd name="connsiteY3" fmla="*/ 1888530 h 3368257"/>
                <a:gd name="connsiteX0" fmla="*/ 4405338 w 4405342"/>
                <a:gd name="connsiteY0" fmla="*/ 1867179 h 3346906"/>
                <a:gd name="connsiteX1" fmla="*/ 0 w 4405342"/>
                <a:gd name="connsiteY1" fmla="*/ 0 h 3346906"/>
                <a:gd name="connsiteX2" fmla="*/ 24621 w 4405342"/>
                <a:gd name="connsiteY2" fmla="*/ 3193481 h 3346906"/>
                <a:gd name="connsiteX3" fmla="*/ 4405338 w 4405342"/>
                <a:gd name="connsiteY3" fmla="*/ 1867179 h 3346906"/>
                <a:gd name="connsiteX0" fmla="*/ 4409768 w 4409768"/>
                <a:gd name="connsiteY0" fmla="*/ 1867179 h 3252905"/>
                <a:gd name="connsiteX1" fmla="*/ 4430 w 4409768"/>
                <a:gd name="connsiteY1" fmla="*/ 0 h 3252905"/>
                <a:gd name="connsiteX2" fmla="*/ 0 w 4409768"/>
                <a:gd name="connsiteY2" fmla="*/ 3092320 h 3252905"/>
                <a:gd name="connsiteX3" fmla="*/ 4409768 w 4409768"/>
                <a:gd name="connsiteY3" fmla="*/ 1867179 h 3252905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15348 w 4415348"/>
                <a:gd name="connsiteY0" fmla="*/ 1934828 h 3179030"/>
                <a:gd name="connsiteX1" fmla="*/ 117 w 4415348"/>
                <a:gd name="connsiteY1" fmla="*/ 0 h 3179030"/>
                <a:gd name="connsiteX2" fmla="*/ 10212 w 4415348"/>
                <a:gd name="connsiteY2" fmla="*/ 3179030 h 3179030"/>
                <a:gd name="connsiteX3" fmla="*/ 4415348 w 4415348"/>
                <a:gd name="connsiteY3" fmla="*/ 1934828 h 3179030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5333 w 4415334"/>
                <a:gd name="connsiteY0" fmla="*/ 1934828 h 3194617"/>
                <a:gd name="connsiteX1" fmla="*/ 102 w 4415334"/>
                <a:gd name="connsiteY1" fmla="*/ 0 h 3194617"/>
                <a:gd name="connsiteX2" fmla="*/ 12330 w 4415334"/>
                <a:gd name="connsiteY2" fmla="*/ 3194617 h 3194617"/>
                <a:gd name="connsiteX3" fmla="*/ 4415333 w 4415334"/>
                <a:gd name="connsiteY3" fmla="*/ 1934828 h 3194617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42455 w 4442455"/>
                <a:gd name="connsiteY0" fmla="*/ 1943798 h 3198065"/>
                <a:gd name="connsiteX1" fmla="*/ 177 w 4442455"/>
                <a:gd name="connsiteY1" fmla="*/ 0 h 3198065"/>
                <a:gd name="connsiteX2" fmla="*/ 5472 w 4442455"/>
                <a:gd name="connsiteY2" fmla="*/ 3198065 h 3198065"/>
                <a:gd name="connsiteX3" fmla="*/ 4442455 w 4442455"/>
                <a:gd name="connsiteY3" fmla="*/ 1943798 h 3198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455" h="3198065">
                  <a:moveTo>
                    <a:pt x="4442455" y="1943798"/>
                  </a:moveTo>
                  <a:lnTo>
                    <a:pt x="177" y="0"/>
                  </a:lnTo>
                  <a:cubicBezTo>
                    <a:pt x="-1300" y="1030773"/>
                    <a:pt x="6949" y="2167292"/>
                    <a:pt x="5472" y="3198065"/>
                  </a:cubicBezTo>
                  <a:lnTo>
                    <a:pt x="4442455" y="1943798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168F46"/>
                </a:gs>
                <a:gs pos="59000">
                  <a:schemeClr val="accent4"/>
                </a:gs>
                <a:gs pos="1000">
                  <a:schemeClr val="accent3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ED4649D-9197-8945-AA90-43D7A4708390}"/>
                </a:ext>
              </a:extLst>
            </p:cNvPr>
            <p:cNvGrpSpPr/>
            <p:nvPr userDrawn="1"/>
          </p:nvGrpSpPr>
          <p:grpSpPr>
            <a:xfrm>
              <a:off x="-5506" y="3227359"/>
              <a:ext cx="12220803" cy="3657012"/>
              <a:chOff x="-5506" y="3227359"/>
              <a:chExt cx="12220803" cy="3657012"/>
            </a:xfrm>
          </p:grpSpPr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B789ACE6-2DC3-5B44-86C0-33025D27F28A}"/>
                  </a:ext>
                </a:extLst>
              </p:cNvPr>
              <p:cNvSpPr/>
              <p:nvPr userDrawn="1"/>
            </p:nvSpPr>
            <p:spPr>
              <a:xfrm>
                <a:off x="-5506" y="3227359"/>
                <a:ext cx="12215296" cy="365427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24835" h="3638484">
                    <a:moveTo>
                      <a:pt x="1945" y="3443512"/>
                    </a:moveTo>
                    <a:lnTo>
                      <a:pt x="12211485" y="0"/>
                    </a:lnTo>
                    <a:lnTo>
                      <a:pt x="12224835" y="3638484"/>
                    </a:lnTo>
                    <a:lnTo>
                      <a:pt x="0" y="3638173"/>
                    </a:lnTo>
                    <a:cubicBezTo>
                      <a:pt x="648" y="3573286"/>
                      <a:pt x="1297" y="3508399"/>
                      <a:pt x="1945" y="3443512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063D56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FF2AD799-3CD1-7542-80C3-7BA54C6750A8}"/>
                  </a:ext>
                </a:extLst>
              </p:cNvPr>
              <p:cNvSpPr/>
              <p:nvPr userDrawn="1"/>
            </p:nvSpPr>
            <p:spPr>
              <a:xfrm>
                <a:off x="4405693" y="3227359"/>
                <a:ext cx="7809604" cy="365427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8394014"/>
                  <a:gd name="connsiteY0" fmla="*/ 2219279 h 3661505"/>
                  <a:gd name="connsiteX1" fmla="*/ 7811884 w 8394014"/>
                  <a:gd name="connsiteY1" fmla="*/ 23021 h 3661505"/>
                  <a:gd name="connsiteX2" fmla="*/ 7825234 w 8394014"/>
                  <a:gd name="connsiteY2" fmla="*/ 3661505 h 3661505"/>
                  <a:gd name="connsiteX3" fmla="*/ 3012823 w 8394014"/>
                  <a:gd name="connsiteY3" fmla="*/ 3661194 h 3661505"/>
                  <a:gd name="connsiteX4" fmla="*/ 0 w 8394014"/>
                  <a:gd name="connsiteY4" fmla="*/ 2219279 h 3661505"/>
                  <a:gd name="connsiteX0" fmla="*/ 0 w 8394014"/>
                  <a:gd name="connsiteY0" fmla="*/ 2196258 h 3638484"/>
                  <a:gd name="connsiteX1" fmla="*/ 7811884 w 8394014"/>
                  <a:gd name="connsiteY1" fmla="*/ 0 h 3638484"/>
                  <a:gd name="connsiteX2" fmla="*/ 7825234 w 8394014"/>
                  <a:gd name="connsiteY2" fmla="*/ 3638484 h 3638484"/>
                  <a:gd name="connsiteX3" fmla="*/ 3012823 w 8394014"/>
                  <a:gd name="connsiteY3" fmla="*/ 3638173 h 3638484"/>
                  <a:gd name="connsiteX4" fmla="*/ 0 w 8394014"/>
                  <a:gd name="connsiteY4" fmla="*/ 2196258 h 3638484"/>
                  <a:gd name="connsiteX0" fmla="*/ 0 w 7825234"/>
                  <a:gd name="connsiteY0" fmla="*/ 2196258 h 3638484"/>
                  <a:gd name="connsiteX1" fmla="*/ 7811884 w 7825234"/>
                  <a:gd name="connsiteY1" fmla="*/ 0 h 3638484"/>
                  <a:gd name="connsiteX2" fmla="*/ 7825234 w 7825234"/>
                  <a:gd name="connsiteY2" fmla="*/ 3638484 h 3638484"/>
                  <a:gd name="connsiteX3" fmla="*/ 3012823 w 7825234"/>
                  <a:gd name="connsiteY3" fmla="*/ 3638173 h 3638484"/>
                  <a:gd name="connsiteX4" fmla="*/ 0 w 7825234"/>
                  <a:gd name="connsiteY4" fmla="*/ 2196258 h 3638484"/>
                  <a:gd name="connsiteX0" fmla="*/ 0 w 8383776"/>
                  <a:gd name="connsiteY0" fmla="*/ 2225372 h 3661275"/>
                  <a:gd name="connsiteX1" fmla="*/ 7802352 w 8383776"/>
                  <a:gd name="connsiteY1" fmla="*/ 22791 h 3661275"/>
                  <a:gd name="connsiteX2" fmla="*/ 7815702 w 8383776"/>
                  <a:gd name="connsiteY2" fmla="*/ 3661275 h 3661275"/>
                  <a:gd name="connsiteX3" fmla="*/ 3003291 w 8383776"/>
                  <a:gd name="connsiteY3" fmla="*/ 3660964 h 3661275"/>
                  <a:gd name="connsiteX4" fmla="*/ 0 w 8383776"/>
                  <a:gd name="connsiteY4" fmla="*/ 2225372 h 3661275"/>
                  <a:gd name="connsiteX0" fmla="*/ 0 w 8383776"/>
                  <a:gd name="connsiteY0" fmla="*/ 2202581 h 3638484"/>
                  <a:gd name="connsiteX1" fmla="*/ 7802352 w 8383776"/>
                  <a:gd name="connsiteY1" fmla="*/ 0 h 3638484"/>
                  <a:gd name="connsiteX2" fmla="*/ 7815702 w 8383776"/>
                  <a:gd name="connsiteY2" fmla="*/ 3638484 h 3638484"/>
                  <a:gd name="connsiteX3" fmla="*/ 3003291 w 8383776"/>
                  <a:gd name="connsiteY3" fmla="*/ 3638173 h 3638484"/>
                  <a:gd name="connsiteX4" fmla="*/ 0 w 8383776"/>
                  <a:gd name="connsiteY4" fmla="*/ 2202581 h 3638484"/>
                  <a:gd name="connsiteX0" fmla="*/ 0 w 7815702"/>
                  <a:gd name="connsiteY0" fmla="*/ 2202581 h 3638484"/>
                  <a:gd name="connsiteX1" fmla="*/ 7802352 w 7815702"/>
                  <a:gd name="connsiteY1" fmla="*/ 0 h 3638484"/>
                  <a:gd name="connsiteX2" fmla="*/ 7815702 w 7815702"/>
                  <a:gd name="connsiteY2" fmla="*/ 3638484 h 3638484"/>
                  <a:gd name="connsiteX3" fmla="*/ 3003291 w 7815702"/>
                  <a:gd name="connsiteY3" fmla="*/ 3638173 h 3638484"/>
                  <a:gd name="connsiteX4" fmla="*/ 0 w 7815702"/>
                  <a:gd name="connsiteY4" fmla="*/ 2202581 h 363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5702" h="3638484">
                    <a:moveTo>
                      <a:pt x="0" y="2202581"/>
                    </a:moveTo>
                    <a:lnTo>
                      <a:pt x="7802352" y="0"/>
                    </a:lnTo>
                    <a:lnTo>
                      <a:pt x="7815702" y="3638484"/>
                    </a:lnTo>
                    <a:lnTo>
                      <a:pt x="3003291" y="3638173"/>
                    </a:lnTo>
                    <a:lnTo>
                      <a:pt x="0" y="2202581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rgbClr val="03507A"/>
                  </a:gs>
                  <a:gs pos="69000">
                    <a:srgbClr val="063D56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AB6ACD3B-1CDE-ED4C-8FEB-F98C25AE308E}"/>
                  </a:ext>
                </a:extLst>
              </p:cNvPr>
              <p:cNvSpPr/>
              <p:nvPr userDrawn="1"/>
            </p:nvSpPr>
            <p:spPr>
              <a:xfrm>
                <a:off x="7395455" y="3541276"/>
                <a:ext cx="4808657" cy="3334892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4812411"/>
                  <a:gd name="connsiteY0" fmla="*/ 3638173 h 3638484"/>
                  <a:gd name="connsiteX1" fmla="*/ 4799061 w 4812411"/>
                  <a:gd name="connsiteY1" fmla="*/ 0 h 3638484"/>
                  <a:gd name="connsiteX2" fmla="*/ 4812411 w 4812411"/>
                  <a:gd name="connsiteY2" fmla="*/ 3638484 h 3638484"/>
                  <a:gd name="connsiteX3" fmla="*/ 0 w 4812411"/>
                  <a:gd name="connsiteY3" fmla="*/ 3638173 h 3638484"/>
                  <a:gd name="connsiteX0" fmla="*/ 0 w 4812411"/>
                  <a:gd name="connsiteY0" fmla="*/ 2922821 h 2923132"/>
                  <a:gd name="connsiteX1" fmla="*/ 4777273 w 4812411"/>
                  <a:gd name="connsiteY1" fmla="*/ 0 h 2923132"/>
                  <a:gd name="connsiteX2" fmla="*/ 4812411 w 4812411"/>
                  <a:gd name="connsiteY2" fmla="*/ 2923132 h 2923132"/>
                  <a:gd name="connsiteX3" fmla="*/ 0 w 4812411"/>
                  <a:gd name="connsiteY3" fmla="*/ 2922821 h 2923132"/>
                  <a:gd name="connsiteX0" fmla="*/ 0 w 4812411"/>
                  <a:gd name="connsiteY0" fmla="*/ 2803596 h 2803907"/>
                  <a:gd name="connsiteX1" fmla="*/ 4788168 w 4812411"/>
                  <a:gd name="connsiteY1" fmla="*/ 0 h 2803907"/>
                  <a:gd name="connsiteX2" fmla="*/ 4812411 w 4812411"/>
                  <a:gd name="connsiteY2" fmla="*/ 2803907 h 2803907"/>
                  <a:gd name="connsiteX3" fmla="*/ 0 w 4812411"/>
                  <a:gd name="connsiteY3" fmla="*/ 2803596 h 2803907"/>
                  <a:gd name="connsiteX0" fmla="*/ 0 w 4820851"/>
                  <a:gd name="connsiteY0" fmla="*/ 2868628 h 2868939"/>
                  <a:gd name="connsiteX1" fmla="*/ 4820851 w 4820851"/>
                  <a:gd name="connsiteY1" fmla="*/ 0 h 2868939"/>
                  <a:gd name="connsiteX2" fmla="*/ 4812411 w 4820851"/>
                  <a:gd name="connsiteY2" fmla="*/ 2868939 h 2868939"/>
                  <a:gd name="connsiteX3" fmla="*/ 0 w 4820851"/>
                  <a:gd name="connsiteY3" fmla="*/ 2868628 h 2868939"/>
                  <a:gd name="connsiteX0" fmla="*/ 0 w 4820851"/>
                  <a:gd name="connsiteY0" fmla="*/ 3045988 h 3046299"/>
                  <a:gd name="connsiteX1" fmla="*/ 4820851 w 4820851"/>
                  <a:gd name="connsiteY1" fmla="*/ 0 h 3046299"/>
                  <a:gd name="connsiteX2" fmla="*/ 4812411 w 4820851"/>
                  <a:gd name="connsiteY2" fmla="*/ 3046299 h 3046299"/>
                  <a:gd name="connsiteX3" fmla="*/ 0 w 4820851"/>
                  <a:gd name="connsiteY3" fmla="*/ 3045988 h 3046299"/>
                  <a:gd name="connsiteX0" fmla="*/ 0 w 4813060"/>
                  <a:gd name="connsiteY0" fmla="*/ 3015470 h 3015781"/>
                  <a:gd name="connsiteX1" fmla="*/ 4810626 w 4813060"/>
                  <a:gd name="connsiteY1" fmla="*/ 0 h 3015781"/>
                  <a:gd name="connsiteX2" fmla="*/ 4812411 w 4813060"/>
                  <a:gd name="connsiteY2" fmla="*/ 3015781 h 3015781"/>
                  <a:gd name="connsiteX3" fmla="*/ 0 w 4813060"/>
                  <a:gd name="connsiteY3" fmla="*/ 3015470 h 3015781"/>
                  <a:gd name="connsiteX0" fmla="*/ 0 w 4813060"/>
                  <a:gd name="connsiteY0" fmla="*/ 2995124 h 2995435"/>
                  <a:gd name="connsiteX1" fmla="*/ 4810626 w 4813060"/>
                  <a:gd name="connsiteY1" fmla="*/ 0 h 2995435"/>
                  <a:gd name="connsiteX2" fmla="*/ 4812411 w 4813060"/>
                  <a:gd name="connsiteY2" fmla="*/ 2995435 h 2995435"/>
                  <a:gd name="connsiteX3" fmla="*/ 0 w 4813060"/>
                  <a:gd name="connsiteY3" fmla="*/ 2995124 h 2995435"/>
                  <a:gd name="connsiteX0" fmla="*/ 0 w 4812411"/>
                  <a:gd name="connsiteY0" fmla="*/ 2995124 h 2995435"/>
                  <a:gd name="connsiteX1" fmla="*/ 4810626 w 4812411"/>
                  <a:gd name="connsiteY1" fmla="*/ 0 h 2995435"/>
                  <a:gd name="connsiteX2" fmla="*/ 4812411 w 4812411"/>
                  <a:gd name="connsiteY2" fmla="*/ 2995435 h 2995435"/>
                  <a:gd name="connsiteX3" fmla="*/ 0 w 4812411"/>
                  <a:gd name="connsiteY3" fmla="*/ 2995124 h 2995435"/>
                  <a:gd name="connsiteX0" fmla="*/ 0 w 4826514"/>
                  <a:gd name="connsiteY0" fmla="*/ 3029898 h 3030209"/>
                  <a:gd name="connsiteX1" fmla="*/ 4826514 w 4826514"/>
                  <a:gd name="connsiteY1" fmla="*/ 0 h 3030209"/>
                  <a:gd name="connsiteX2" fmla="*/ 4812411 w 4826514"/>
                  <a:gd name="connsiteY2" fmla="*/ 3030209 h 3030209"/>
                  <a:gd name="connsiteX3" fmla="*/ 0 w 4826514"/>
                  <a:gd name="connsiteY3" fmla="*/ 3029898 h 3030209"/>
                  <a:gd name="connsiteX0" fmla="*/ 0 w 4826514"/>
                  <a:gd name="connsiteY0" fmla="*/ 3305791 h 3306102"/>
                  <a:gd name="connsiteX1" fmla="*/ 4826514 w 4826514"/>
                  <a:gd name="connsiteY1" fmla="*/ 0 h 3306102"/>
                  <a:gd name="connsiteX2" fmla="*/ 4812411 w 4826514"/>
                  <a:gd name="connsiteY2" fmla="*/ 3306102 h 3306102"/>
                  <a:gd name="connsiteX3" fmla="*/ 0 w 4826514"/>
                  <a:gd name="connsiteY3" fmla="*/ 3305791 h 3306102"/>
                  <a:gd name="connsiteX0" fmla="*/ 0 w 4812411"/>
                  <a:gd name="connsiteY0" fmla="*/ 3320167 h 3320478"/>
                  <a:gd name="connsiteX1" fmla="*/ 4802432 w 4812411"/>
                  <a:gd name="connsiteY1" fmla="*/ 0 h 3320478"/>
                  <a:gd name="connsiteX2" fmla="*/ 4812411 w 4812411"/>
                  <a:gd name="connsiteY2" fmla="*/ 3320478 h 3320478"/>
                  <a:gd name="connsiteX3" fmla="*/ 0 w 4812411"/>
                  <a:gd name="connsiteY3" fmla="*/ 3320167 h 3320478"/>
                  <a:gd name="connsiteX0" fmla="*/ 0 w 4812411"/>
                  <a:gd name="connsiteY0" fmla="*/ 3320167 h 3320478"/>
                  <a:gd name="connsiteX1" fmla="*/ 4802432 w 4812411"/>
                  <a:gd name="connsiteY1" fmla="*/ 0 h 3320478"/>
                  <a:gd name="connsiteX2" fmla="*/ 4812411 w 4812411"/>
                  <a:gd name="connsiteY2" fmla="*/ 3320478 h 3320478"/>
                  <a:gd name="connsiteX3" fmla="*/ 0 w 4812411"/>
                  <a:gd name="connsiteY3" fmla="*/ 3320167 h 332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12411" h="3320478">
                    <a:moveTo>
                      <a:pt x="0" y="3320167"/>
                    </a:moveTo>
                    <a:lnTo>
                      <a:pt x="4802432" y="0"/>
                    </a:lnTo>
                    <a:cubicBezTo>
                      <a:pt x="4805758" y="1106826"/>
                      <a:pt x="4809085" y="2213652"/>
                      <a:pt x="4812411" y="3320478"/>
                    </a:cubicBezTo>
                    <a:lnTo>
                      <a:pt x="0" y="332016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1609A"/>
                  </a:gs>
                  <a:gs pos="60000">
                    <a:srgbClr val="063D56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AE12979F-58B4-0B42-A12D-91C4A16DBBA8}"/>
                  </a:ext>
                </a:extLst>
              </p:cNvPr>
              <p:cNvSpPr/>
              <p:nvPr userDrawn="1"/>
            </p:nvSpPr>
            <p:spPr>
              <a:xfrm>
                <a:off x="8273424" y="3237189"/>
                <a:ext cx="3933989" cy="1777283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683479 w 5107402"/>
                  <a:gd name="connsiteY0" fmla="*/ 1244851 h 3724728"/>
                  <a:gd name="connsiteX1" fmla="*/ 4799061 w 5107402"/>
                  <a:gd name="connsiteY1" fmla="*/ 86244 h 3724728"/>
                  <a:gd name="connsiteX2" fmla="*/ 4812411 w 5107402"/>
                  <a:gd name="connsiteY2" fmla="*/ 3724728 h 3724728"/>
                  <a:gd name="connsiteX3" fmla="*/ 0 w 5107402"/>
                  <a:gd name="connsiteY3" fmla="*/ 3724417 h 3724728"/>
                  <a:gd name="connsiteX4" fmla="*/ 683479 w 5107402"/>
                  <a:gd name="connsiteY4" fmla="*/ 1244851 h 3724728"/>
                  <a:gd name="connsiteX0" fmla="*/ 683479 w 5107401"/>
                  <a:gd name="connsiteY0" fmla="*/ 1158607 h 3638484"/>
                  <a:gd name="connsiteX1" fmla="*/ 4799061 w 5107401"/>
                  <a:gd name="connsiteY1" fmla="*/ 0 h 3638484"/>
                  <a:gd name="connsiteX2" fmla="*/ 4812411 w 5107401"/>
                  <a:gd name="connsiteY2" fmla="*/ 3638484 h 3638484"/>
                  <a:gd name="connsiteX3" fmla="*/ 0 w 5107401"/>
                  <a:gd name="connsiteY3" fmla="*/ 3638173 h 3638484"/>
                  <a:gd name="connsiteX4" fmla="*/ 683479 w 5107401"/>
                  <a:gd name="connsiteY4" fmla="*/ 1158607 h 3638484"/>
                  <a:gd name="connsiteX0" fmla="*/ 1716672 w 5030876"/>
                  <a:gd name="connsiteY0" fmla="*/ 981775 h 3755345"/>
                  <a:gd name="connsiteX1" fmla="*/ 4799061 w 5030876"/>
                  <a:gd name="connsiteY1" fmla="*/ 116861 h 3755345"/>
                  <a:gd name="connsiteX2" fmla="*/ 4812411 w 5030876"/>
                  <a:gd name="connsiteY2" fmla="*/ 3755345 h 3755345"/>
                  <a:gd name="connsiteX3" fmla="*/ 0 w 5030876"/>
                  <a:gd name="connsiteY3" fmla="*/ 3755034 h 3755345"/>
                  <a:gd name="connsiteX4" fmla="*/ 1716672 w 5030876"/>
                  <a:gd name="connsiteY4" fmla="*/ 981775 h 3755345"/>
                  <a:gd name="connsiteX0" fmla="*/ 1716672 w 5030876"/>
                  <a:gd name="connsiteY0" fmla="*/ 864914 h 3638484"/>
                  <a:gd name="connsiteX1" fmla="*/ 4799061 w 5030876"/>
                  <a:gd name="connsiteY1" fmla="*/ 0 h 3638484"/>
                  <a:gd name="connsiteX2" fmla="*/ 4812411 w 5030876"/>
                  <a:gd name="connsiteY2" fmla="*/ 3638484 h 3638484"/>
                  <a:gd name="connsiteX3" fmla="*/ 0 w 5030876"/>
                  <a:gd name="connsiteY3" fmla="*/ 3638173 h 3638484"/>
                  <a:gd name="connsiteX4" fmla="*/ 1716672 w 5030876"/>
                  <a:gd name="connsiteY4" fmla="*/ 864914 h 3638484"/>
                  <a:gd name="connsiteX0" fmla="*/ 52408 w 3366612"/>
                  <a:gd name="connsiteY0" fmla="*/ 864914 h 3638484"/>
                  <a:gd name="connsiteX1" fmla="*/ 3134797 w 3366612"/>
                  <a:gd name="connsiteY1" fmla="*/ 0 h 3638484"/>
                  <a:gd name="connsiteX2" fmla="*/ 3148147 w 3366612"/>
                  <a:gd name="connsiteY2" fmla="*/ 3638484 h 3638484"/>
                  <a:gd name="connsiteX3" fmla="*/ 1287717 w 3366612"/>
                  <a:gd name="connsiteY3" fmla="*/ 1964124 h 3638484"/>
                  <a:gd name="connsiteX4" fmla="*/ 52408 w 3366612"/>
                  <a:gd name="connsiteY4" fmla="*/ 864914 h 3638484"/>
                  <a:gd name="connsiteX0" fmla="*/ 47661 w 3361865"/>
                  <a:gd name="connsiteY0" fmla="*/ 864914 h 3638484"/>
                  <a:gd name="connsiteX1" fmla="*/ 3130050 w 3361865"/>
                  <a:gd name="connsiteY1" fmla="*/ 0 h 3638484"/>
                  <a:gd name="connsiteX2" fmla="*/ 3143400 w 3361865"/>
                  <a:gd name="connsiteY2" fmla="*/ 3638484 h 3638484"/>
                  <a:gd name="connsiteX3" fmla="*/ 1342009 w 3361865"/>
                  <a:gd name="connsiteY3" fmla="*/ 1861332 h 3638484"/>
                  <a:gd name="connsiteX4" fmla="*/ 47661 w 3361865"/>
                  <a:gd name="connsiteY4" fmla="*/ 864914 h 3638484"/>
                  <a:gd name="connsiteX0" fmla="*/ 0 w 3314204"/>
                  <a:gd name="connsiteY0" fmla="*/ 864914 h 3638484"/>
                  <a:gd name="connsiteX1" fmla="*/ 3082389 w 3314204"/>
                  <a:gd name="connsiteY1" fmla="*/ 0 h 3638484"/>
                  <a:gd name="connsiteX2" fmla="*/ 3095739 w 3314204"/>
                  <a:gd name="connsiteY2" fmla="*/ 3638484 h 3638484"/>
                  <a:gd name="connsiteX3" fmla="*/ 1294348 w 3314204"/>
                  <a:gd name="connsiteY3" fmla="*/ 1861332 h 3638484"/>
                  <a:gd name="connsiteX4" fmla="*/ 0 w 3314204"/>
                  <a:gd name="connsiteY4" fmla="*/ 864914 h 3638484"/>
                  <a:gd name="connsiteX0" fmla="*/ 0 w 3304443"/>
                  <a:gd name="connsiteY0" fmla="*/ 869433 h 1865852"/>
                  <a:gd name="connsiteX1" fmla="*/ 3082389 w 3304443"/>
                  <a:gd name="connsiteY1" fmla="*/ 4519 h 1865852"/>
                  <a:gd name="connsiteX2" fmla="*/ 3066220 w 3304443"/>
                  <a:gd name="connsiteY2" fmla="*/ 1249406 h 1865852"/>
                  <a:gd name="connsiteX3" fmla="*/ 1294348 w 3304443"/>
                  <a:gd name="connsiteY3" fmla="*/ 1865851 h 1865852"/>
                  <a:gd name="connsiteX4" fmla="*/ 0 w 3304443"/>
                  <a:gd name="connsiteY4" fmla="*/ 869433 h 1865852"/>
                  <a:gd name="connsiteX0" fmla="*/ 0 w 3082389"/>
                  <a:gd name="connsiteY0" fmla="*/ 869433 h 1865851"/>
                  <a:gd name="connsiteX1" fmla="*/ 3082389 w 3082389"/>
                  <a:gd name="connsiteY1" fmla="*/ 4519 h 1865851"/>
                  <a:gd name="connsiteX2" fmla="*/ 3066220 w 3082389"/>
                  <a:gd name="connsiteY2" fmla="*/ 1249406 h 1865851"/>
                  <a:gd name="connsiteX3" fmla="*/ 1294348 w 3082389"/>
                  <a:gd name="connsiteY3" fmla="*/ 1865851 h 1865851"/>
                  <a:gd name="connsiteX4" fmla="*/ 0 w 3082389"/>
                  <a:gd name="connsiteY4" fmla="*/ 869433 h 1865851"/>
                  <a:gd name="connsiteX0" fmla="*/ 0 w 3082389"/>
                  <a:gd name="connsiteY0" fmla="*/ 864914 h 1861332"/>
                  <a:gd name="connsiteX1" fmla="*/ 3082389 w 3082389"/>
                  <a:gd name="connsiteY1" fmla="*/ 0 h 1861332"/>
                  <a:gd name="connsiteX2" fmla="*/ 3066220 w 3082389"/>
                  <a:gd name="connsiteY2" fmla="*/ 1244887 h 1861332"/>
                  <a:gd name="connsiteX3" fmla="*/ 1294348 w 3082389"/>
                  <a:gd name="connsiteY3" fmla="*/ 1861332 h 1861332"/>
                  <a:gd name="connsiteX4" fmla="*/ 0 w 3082389"/>
                  <a:gd name="connsiteY4" fmla="*/ 864914 h 1861332"/>
                  <a:gd name="connsiteX0" fmla="*/ 0 w 3295613"/>
                  <a:gd name="connsiteY0" fmla="*/ 865766 h 1862184"/>
                  <a:gd name="connsiteX1" fmla="*/ 3082389 w 3295613"/>
                  <a:gd name="connsiteY1" fmla="*/ 852 h 1862184"/>
                  <a:gd name="connsiteX2" fmla="*/ 3021941 w 3295613"/>
                  <a:gd name="connsiteY2" fmla="*/ 1025469 h 1862184"/>
                  <a:gd name="connsiteX3" fmla="*/ 1294348 w 3295613"/>
                  <a:gd name="connsiteY3" fmla="*/ 1862184 h 1862184"/>
                  <a:gd name="connsiteX4" fmla="*/ 0 w 3295613"/>
                  <a:gd name="connsiteY4" fmla="*/ 865766 h 1862184"/>
                  <a:gd name="connsiteX0" fmla="*/ 0 w 3323195"/>
                  <a:gd name="connsiteY0" fmla="*/ 865088 h 1861506"/>
                  <a:gd name="connsiteX1" fmla="*/ 3082389 w 3323195"/>
                  <a:gd name="connsiteY1" fmla="*/ 174 h 1861506"/>
                  <a:gd name="connsiteX2" fmla="*/ 3105133 w 3323195"/>
                  <a:gd name="connsiteY2" fmla="*/ 801954 h 1861506"/>
                  <a:gd name="connsiteX3" fmla="*/ 1294348 w 3323195"/>
                  <a:gd name="connsiteY3" fmla="*/ 1861506 h 1861506"/>
                  <a:gd name="connsiteX4" fmla="*/ 0 w 3323195"/>
                  <a:gd name="connsiteY4" fmla="*/ 865088 h 1861506"/>
                  <a:gd name="connsiteX0" fmla="*/ 0 w 3275115"/>
                  <a:gd name="connsiteY0" fmla="*/ 875336 h 1871754"/>
                  <a:gd name="connsiteX1" fmla="*/ 3082389 w 3275115"/>
                  <a:gd name="connsiteY1" fmla="*/ 10422 h 1871754"/>
                  <a:gd name="connsiteX2" fmla="*/ 2951547 w 3275115"/>
                  <a:gd name="connsiteY2" fmla="*/ 506598 h 1871754"/>
                  <a:gd name="connsiteX3" fmla="*/ 1294348 w 3275115"/>
                  <a:gd name="connsiteY3" fmla="*/ 1871754 h 1871754"/>
                  <a:gd name="connsiteX4" fmla="*/ 0 w 3275115"/>
                  <a:gd name="connsiteY4" fmla="*/ 875336 h 1871754"/>
                  <a:gd name="connsiteX0" fmla="*/ 0 w 3312117"/>
                  <a:gd name="connsiteY0" fmla="*/ 865217 h 1861635"/>
                  <a:gd name="connsiteX1" fmla="*/ 3082389 w 3312117"/>
                  <a:gd name="connsiteY1" fmla="*/ 303 h 1861635"/>
                  <a:gd name="connsiteX2" fmla="*/ 3073136 w 3312117"/>
                  <a:gd name="connsiteY2" fmla="*/ 782985 h 1861635"/>
                  <a:gd name="connsiteX3" fmla="*/ 1294348 w 3312117"/>
                  <a:gd name="connsiteY3" fmla="*/ 1861635 h 1861635"/>
                  <a:gd name="connsiteX4" fmla="*/ 0 w 3312117"/>
                  <a:gd name="connsiteY4" fmla="*/ 865217 h 1861635"/>
                  <a:gd name="connsiteX0" fmla="*/ 0 w 3415217"/>
                  <a:gd name="connsiteY0" fmla="*/ 897318 h 1861902"/>
                  <a:gd name="connsiteX1" fmla="*/ 3178380 w 3415217"/>
                  <a:gd name="connsiteY1" fmla="*/ 570 h 1861902"/>
                  <a:gd name="connsiteX2" fmla="*/ 3169127 w 3415217"/>
                  <a:gd name="connsiteY2" fmla="*/ 783252 h 1861902"/>
                  <a:gd name="connsiteX3" fmla="*/ 1390339 w 3415217"/>
                  <a:gd name="connsiteY3" fmla="*/ 1861902 h 1861902"/>
                  <a:gd name="connsiteX4" fmla="*/ 0 w 3415217"/>
                  <a:gd name="connsiteY4" fmla="*/ 897318 h 1861902"/>
                  <a:gd name="connsiteX0" fmla="*/ 0 w 3415218"/>
                  <a:gd name="connsiteY0" fmla="*/ 897318 h 1861902"/>
                  <a:gd name="connsiteX1" fmla="*/ 3178380 w 3415218"/>
                  <a:gd name="connsiteY1" fmla="*/ 570 h 1861902"/>
                  <a:gd name="connsiteX2" fmla="*/ 3169127 w 3415218"/>
                  <a:gd name="connsiteY2" fmla="*/ 783252 h 1861902"/>
                  <a:gd name="connsiteX3" fmla="*/ 1390339 w 3415218"/>
                  <a:gd name="connsiteY3" fmla="*/ 1861902 h 1861902"/>
                  <a:gd name="connsiteX4" fmla="*/ 0 w 3415218"/>
                  <a:gd name="connsiteY4" fmla="*/ 897318 h 1861902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691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0 w 3413076"/>
                  <a:gd name="connsiteY0" fmla="*/ 897236 h 1861820"/>
                  <a:gd name="connsiteX1" fmla="*/ 3178380 w 3413076"/>
                  <a:gd name="connsiteY1" fmla="*/ 488 h 1861820"/>
                  <a:gd name="connsiteX2" fmla="*/ 3175527 w 3413076"/>
                  <a:gd name="connsiteY2" fmla="*/ 783170 h 1861820"/>
                  <a:gd name="connsiteX3" fmla="*/ 1390339 w 3413076"/>
                  <a:gd name="connsiteY3" fmla="*/ 1861820 h 1861820"/>
                  <a:gd name="connsiteX4" fmla="*/ 0 w 3413076"/>
                  <a:gd name="connsiteY4" fmla="*/ 897236 h 1861820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755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44938 w 3223318"/>
                  <a:gd name="connsiteY0" fmla="*/ 896748 h 1835866"/>
                  <a:gd name="connsiteX1" fmla="*/ 3223318 w 3223318"/>
                  <a:gd name="connsiteY1" fmla="*/ 0 h 1835866"/>
                  <a:gd name="connsiteX2" fmla="*/ 3220465 w 3223318"/>
                  <a:gd name="connsiteY2" fmla="*/ 782682 h 1835866"/>
                  <a:gd name="connsiteX3" fmla="*/ 1454475 w 3223318"/>
                  <a:gd name="connsiteY3" fmla="*/ 1835866 h 1835866"/>
                  <a:gd name="connsiteX4" fmla="*/ 44938 w 3223318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4242796"/>
                  <a:gd name="connsiteY0" fmla="*/ 1113189 h 1839475"/>
                  <a:gd name="connsiteX1" fmla="*/ 3950879 w 4242796"/>
                  <a:gd name="connsiteY1" fmla="*/ 3609 h 1839475"/>
                  <a:gd name="connsiteX2" fmla="*/ 3948026 w 4242796"/>
                  <a:gd name="connsiteY2" fmla="*/ 786291 h 1839475"/>
                  <a:gd name="connsiteX3" fmla="*/ 2182036 w 4242796"/>
                  <a:gd name="connsiteY3" fmla="*/ 1839475 h 1839475"/>
                  <a:gd name="connsiteX4" fmla="*/ 0 w 4242796"/>
                  <a:gd name="connsiteY4" fmla="*/ 1113189 h 1839475"/>
                  <a:gd name="connsiteX0" fmla="*/ 0 w 4242797"/>
                  <a:gd name="connsiteY0" fmla="*/ 1113189 h 1839475"/>
                  <a:gd name="connsiteX1" fmla="*/ 3950879 w 4242797"/>
                  <a:gd name="connsiteY1" fmla="*/ 3609 h 1839475"/>
                  <a:gd name="connsiteX2" fmla="*/ 3948026 w 4242797"/>
                  <a:gd name="connsiteY2" fmla="*/ 786291 h 1839475"/>
                  <a:gd name="connsiteX3" fmla="*/ 2182036 w 4242797"/>
                  <a:gd name="connsiteY3" fmla="*/ 1839475 h 1839475"/>
                  <a:gd name="connsiteX4" fmla="*/ 0 w 4242797"/>
                  <a:gd name="connsiteY4" fmla="*/ 1113189 h 1839475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782682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4242797"/>
                  <a:gd name="connsiteY0" fmla="*/ 1120320 h 1846606"/>
                  <a:gd name="connsiteX1" fmla="*/ 3950879 w 4242797"/>
                  <a:gd name="connsiteY1" fmla="*/ 10740 h 1846606"/>
                  <a:gd name="connsiteX2" fmla="*/ 3948026 w 4242797"/>
                  <a:gd name="connsiteY2" fmla="*/ 592414 h 1846606"/>
                  <a:gd name="connsiteX3" fmla="*/ 2182036 w 4242797"/>
                  <a:gd name="connsiteY3" fmla="*/ 1846606 h 1846606"/>
                  <a:gd name="connsiteX4" fmla="*/ 0 w 4242797"/>
                  <a:gd name="connsiteY4" fmla="*/ 1120320 h 184660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0 w 3950879"/>
                  <a:gd name="connsiteY0" fmla="*/ 1109580 h 1894986"/>
                  <a:gd name="connsiteX1" fmla="*/ 3950879 w 3950879"/>
                  <a:gd name="connsiteY1" fmla="*/ 0 h 1894986"/>
                  <a:gd name="connsiteX2" fmla="*/ 3948026 w 3950879"/>
                  <a:gd name="connsiteY2" fmla="*/ 581674 h 1894986"/>
                  <a:gd name="connsiteX3" fmla="*/ 2063191 w 3950879"/>
                  <a:gd name="connsiteY3" fmla="*/ 1894986 h 1894986"/>
                  <a:gd name="connsiteX4" fmla="*/ 0 w 3950879"/>
                  <a:gd name="connsiteY4" fmla="*/ 1109580 h 1894986"/>
                  <a:gd name="connsiteX0" fmla="*/ 35815 w 3986694"/>
                  <a:gd name="connsiteY0" fmla="*/ 1109580 h 1788570"/>
                  <a:gd name="connsiteX1" fmla="*/ 3986694 w 3986694"/>
                  <a:gd name="connsiteY1" fmla="*/ 0 h 1788570"/>
                  <a:gd name="connsiteX2" fmla="*/ 3983841 w 3986694"/>
                  <a:gd name="connsiteY2" fmla="*/ 581674 h 1788570"/>
                  <a:gd name="connsiteX3" fmla="*/ 2158428 w 3986694"/>
                  <a:gd name="connsiteY3" fmla="*/ 1788570 h 1788570"/>
                  <a:gd name="connsiteX4" fmla="*/ 35815 w 3986694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4225733"/>
                  <a:gd name="connsiteY0" fmla="*/ 1113777 h 1799090"/>
                  <a:gd name="connsiteX1" fmla="*/ 3934992 w 4225733"/>
                  <a:gd name="connsiteY1" fmla="*/ 10520 h 1799090"/>
                  <a:gd name="connsiteX2" fmla="*/ 3932139 w 4225733"/>
                  <a:gd name="connsiteY2" fmla="*/ 592194 h 1799090"/>
                  <a:gd name="connsiteX3" fmla="*/ 2106726 w 4225733"/>
                  <a:gd name="connsiteY3" fmla="*/ 1799090 h 1799090"/>
                  <a:gd name="connsiteX4" fmla="*/ 0 w 4225733"/>
                  <a:gd name="connsiteY4" fmla="*/ 1113777 h 1799090"/>
                  <a:gd name="connsiteX0" fmla="*/ 36307 w 4262041"/>
                  <a:gd name="connsiteY0" fmla="*/ 1113777 h 1786445"/>
                  <a:gd name="connsiteX1" fmla="*/ 3971299 w 4262041"/>
                  <a:gd name="connsiteY1" fmla="*/ 10520 h 1786445"/>
                  <a:gd name="connsiteX2" fmla="*/ 3968446 w 4262041"/>
                  <a:gd name="connsiteY2" fmla="*/ 592194 h 1786445"/>
                  <a:gd name="connsiteX3" fmla="*/ 2136678 w 4262041"/>
                  <a:gd name="connsiteY3" fmla="*/ 1786445 h 1786445"/>
                  <a:gd name="connsiteX4" fmla="*/ 36307 w 4262041"/>
                  <a:gd name="connsiteY4" fmla="*/ 1113777 h 1786445"/>
                  <a:gd name="connsiteX0" fmla="*/ 0 w 4225734"/>
                  <a:gd name="connsiteY0" fmla="*/ 1113777 h 1786445"/>
                  <a:gd name="connsiteX1" fmla="*/ 3934992 w 4225734"/>
                  <a:gd name="connsiteY1" fmla="*/ 10520 h 1786445"/>
                  <a:gd name="connsiteX2" fmla="*/ 3932139 w 4225734"/>
                  <a:gd name="connsiteY2" fmla="*/ 592194 h 1786445"/>
                  <a:gd name="connsiteX3" fmla="*/ 2100371 w 4225734"/>
                  <a:gd name="connsiteY3" fmla="*/ 1786445 h 1786445"/>
                  <a:gd name="connsiteX4" fmla="*/ 0 w 4225734"/>
                  <a:gd name="connsiteY4" fmla="*/ 1113777 h 1786445"/>
                  <a:gd name="connsiteX0" fmla="*/ 0 w 4225734"/>
                  <a:gd name="connsiteY0" fmla="*/ 1113777 h 1786445"/>
                  <a:gd name="connsiteX1" fmla="*/ 3934992 w 4225734"/>
                  <a:gd name="connsiteY1" fmla="*/ 10520 h 1786445"/>
                  <a:gd name="connsiteX2" fmla="*/ 3932139 w 4225734"/>
                  <a:gd name="connsiteY2" fmla="*/ 592194 h 1786445"/>
                  <a:gd name="connsiteX3" fmla="*/ 2100371 w 4225734"/>
                  <a:gd name="connsiteY3" fmla="*/ 1786445 h 1786445"/>
                  <a:gd name="connsiteX4" fmla="*/ 0 w 4225734"/>
                  <a:gd name="connsiteY4" fmla="*/ 1113777 h 1786445"/>
                  <a:gd name="connsiteX0" fmla="*/ 0 w 3934992"/>
                  <a:gd name="connsiteY0" fmla="*/ 1103257 h 1775925"/>
                  <a:gd name="connsiteX1" fmla="*/ 3934992 w 3934992"/>
                  <a:gd name="connsiteY1" fmla="*/ 0 h 1775925"/>
                  <a:gd name="connsiteX2" fmla="*/ 3932139 w 3934992"/>
                  <a:gd name="connsiteY2" fmla="*/ 581674 h 1775925"/>
                  <a:gd name="connsiteX3" fmla="*/ 2100371 w 3934992"/>
                  <a:gd name="connsiteY3" fmla="*/ 1775925 h 1775925"/>
                  <a:gd name="connsiteX4" fmla="*/ 0 w 3934992"/>
                  <a:gd name="connsiteY4" fmla="*/ 1103257 h 1775925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0 w 3932139"/>
                  <a:gd name="connsiteY0" fmla="*/ 1096934 h 1769602"/>
                  <a:gd name="connsiteX1" fmla="*/ 3928637 w 3932139"/>
                  <a:gd name="connsiteY1" fmla="*/ 0 h 1769602"/>
                  <a:gd name="connsiteX2" fmla="*/ 3932139 w 3932139"/>
                  <a:gd name="connsiteY2" fmla="*/ 575351 h 1769602"/>
                  <a:gd name="connsiteX3" fmla="*/ 2100371 w 3932139"/>
                  <a:gd name="connsiteY3" fmla="*/ 1769602 h 1769602"/>
                  <a:gd name="connsiteX4" fmla="*/ 0 w 3932139"/>
                  <a:gd name="connsiteY4" fmla="*/ 1096934 h 1769602"/>
                  <a:gd name="connsiteX0" fmla="*/ 0 w 4222207"/>
                  <a:gd name="connsiteY0" fmla="*/ 1129602 h 1802270"/>
                  <a:gd name="connsiteX1" fmla="*/ 3928637 w 4222207"/>
                  <a:gd name="connsiteY1" fmla="*/ 32668 h 1802270"/>
                  <a:gd name="connsiteX2" fmla="*/ 3937059 w 4222207"/>
                  <a:gd name="connsiteY2" fmla="*/ 368170 h 1802270"/>
                  <a:gd name="connsiteX3" fmla="*/ 2100371 w 4222207"/>
                  <a:gd name="connsiteY3" fmla="*/ 1802270 h 1802270"/>
                  <a:gd name="connsiteX4" fmla="*/ 0 w 4222207"/>
                  <a:gd name="connsiteY4" fmla="*/ 1129602 h 1802270"/>
                  <a:gd name="connsiteX0" fmla="*/ 0 w 3937059"/>
                  <a:gd name="connsiteY0" fmla="*/ 1096934 h 1769602"/>
                  <a:gd name="connsiteX1" fmla="*/ 3928637 w 3937059"/>
                  <a:gd name="connsiteY1" fmla="*/ 0 h 1769602"/>
                  <a:gd name="connsiteX2" fmla="*/ 3937059 w 3937059"/>
                  <a:gd name="connsiteY2" fmla="*/ 335502 h 1769602"/>
                  <a:gd name="connsiteX3" fmla="*/ 2100371 w 3937059"/>
                  <a:gd name="connsiteY3" fmla="*/ 1769602 h 1769602"/>
                  <a:gd name="connsiteX4" fmla="*/ 0 w 3937059"/>
                  <a:gd name="connsiteY4" fmla="*/ 1096934 h 176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059" h="1769602">
                    <a:moveTo>
                      <a:pt x="0" y="1096934"/>
                    </a:moveTo>
                    <a:cubicBezTo>
                      <a:pt x="1309546" y="731289"/>
                      <a:pt x="3272461" y="126905"/>
                      <a:pt x="3928637" y="0"/>
                    </a:cubicBezTo>
                    <a:lnTo>
                      <a:pt x="3937059" y="335502"/>
                    </a:lnTo>
                    <a:lnTo>
                      <a:pt x="2100371" y="1769602"/>
                    </a:lnTo>
                    <a:lnTo>
                      <a:pt x="0" y="1096934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rgbClr val="063D56"/>
                  </a:gs>
                  <a:gs pos="0">
                    <a:schemeClr val="tx2"/>
                  </a:gs>
                </a:gsLst>
                <a:lin ang="120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8D3D666D-FBD0-404D-8283-3B2B17D84F17}"/>
                  </a:ext>
                </a:extLst>
              </p:cNvPr>
              <p:cNvSpPr/>
              <p:nvPr userDrawn="1"/>
            </p:nvSpPr>
            <p:spPr>
              <a:xfrm>
                <a:off x="10164640" y="3481264"/>
                <a:ext cx="2042044" cy="2113632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683479 w 5107402"/>
                  <a:gd name="connsiteY0" fmla="*/ 1244851 h 3724728"/>
                  <a:gd name="connsiteX1" fmla="*/ 4799061 w 5107402"/>
                  <a:gd name="connsiteY1" fmla="*/ 86244 h 3724728"/>
                  <a:gd name="connsiteX2" fmla="*/ 4812411 w 5107402"/>
                  <a:gd name="connsiteY2" fmla="*/ 3724728 h 3724728"/>
                  <a:gd name="connsiteX3" fmla="*/ 0 w 5107402"/>
                  <a:gd name="connsiteY3" fmla="*/ 3724417 h 3724728"/>
                  <a:gd name="connsiteX4" fmla="*/ 683479 w 5107402"/>
                  <a:gd name="connsiteY4" fmla="*/ 1244851 h 3724728"/>
                  <a:gd name="connsiteX0" fmla="*/ 683479 w 5107401"/>
                  <a:gd name="connsiteY0" fmla="*/ 1158607 h 3638484"/>
                  <a:gd name="connsiteX1" fmla="*/ 4799061 w 5107401"/>
                  <a:gd name="connsiteY1" fmla="*/ 0 h 3638484"/>
                  <a:gd name="connsiteX2" fmla="*/ 4812411 w 5107401"/>
                  <a:gd name="connsiteY2" fmla="*/ 3638484 h 3638484"/>
                  <a:gd name="connsiteX3" fmla="*/ 0 w 5107401"/>
                  <a:gd name="connsiteY3" fmla="*/ 3638173 h 3638484"/>
                  <a:gd name="connsiteX4" fmla="*/ 683479 w 5107401"/>
                  <a:gd name="connsiteY4" fmla="*/ 1158607 h 3638484"/>
                  <a:gd name="connsiteX0" fmla="*/ 1716672 w 5030876"/>
                  <a:gd name="connsiteY0" fmla="*/ 981775 h 3755345"/>
                  <a:gd name="connsiteX1" fmla="*/ 4799061 w 5030876"/>
                  <a:gd name="connsiteY1" fmla="*/ 116861 h 3755345"/>
                  <a:gd name="connsiteX2" fmla="*/ 4812411 w 5030876"/>
                  <a:gd name="connsiteY2" fmla="*/ 3755345 h 3755345"/>
                  <a:gd name="connsiteX3" fmla="*/ 0 w 5030876"/>
                  <a:gd name="connsiteY3" fmla="*/ 3755034 h 3755345"/>
                  <a:gd name="connsiteX4" fmla="*/ 1716672 w 5030876"/>
                  <a:gd name="connsiteY4" fmla="*/ 981775 h 3755345"/>
                  <a:gd name="connsiteX0" fmla="*/ 1716672 w 5030876"/>
                  <a:gd name="connsiteY0" fmla="*/ 864914 h 3638484"/>
                  <a:gd name="connsiteX1" fmla="*/ 4799061 w 5030876"/>
                  <a:gd name="connsiteY1" fmla="*/ 0 h 3638484"/>
                  <a:gd name="connsiteX2" fmla="*/ 4812411 w 5030876"/>
                  <a:gd name="connsiteY2" fmla="*/ 3638484 h 3638484"/>
                  <a:gd name="connsiteX3" fmla="*/ 0 w 5030876"/>
                  <a:gd name="connsiteY3" fmla="*/ 3638173 h 3638484"/>
                  <a:gd name="connsiteX4" fmla="*/ 1716672 w 5030876"/>
                  <a:gd name="connsiteY4" fmla="*/ 864914 h 3638484"/>
                  <a:gd name="connsiteX0" fmla="*/ 52408 w 3366612"/>
                  <a:gd name="connsiteY0" fmla="*/ 864914 h 3638484"/>
                  <a:gd name="connsiteX1" fmla="*/ 3134797 w 3366612"/>
                  <a:gd name="connsiteY1" fmla="*/ 0 h 3638484"/>
                  <a:gd name="connsiteX2" fmla="*/ 3148147 w 3366612"/>
                  <a:gd name="connsiteY2" fmla="*/ 3638484 h 3638484"/>
                  <a:gd name="connsiteX3" fmla="*/ 1287717 w 3366612"/>
                  <a:gd name="connsiteY3" fmla="*/ 1964124 h 3638484"/>
                  <a:gd name="connsiteX4" fmla="*/ 52408 w 3366612"/>
                  <a:gd name="connsiteY4" fmla="*/ 864914 h 3638484"/>
                  <a:gd name="connsiteX0" fmla="*/ 47661 w 3361865"/>
                  <a:gd name="connsiteY0" fmla="*/ 864914 h 3638484"/>
                  <a:gd name="connsiteX1" fmla="*/ 3130050 w 3361865"/>
                  <a:gd name="connsiteY1" fmla="*/ 0 h 3638484"/>
                  <a:gd name="connsiteX2" fmla="*/ 3143400 w 3361865"/>
                  <a:gd name="connsiteY2" fmla="*/ 3638484 h 3638484"/>
                  <a:gd name="connsiteX3" fmla="*/ 1342009 w 3361865"/>
                  <a:gd name="connsiteY3" fmla="*/ 1861332 h 3638484"/>
                  <a:gd name="connsiteX4" fmla="*/ 47661 w 3361865"/>
                  <a:gd name="connsiteY4" fmla="*/ 864914 h 3638484"/>
                  <a:gd name="connsiteX0" fmla="*/ 0 w 3314204"/>
                  <a:gd name="connsiteY0" fmla="*/ 864914 h 3638484"/>
                  <a:gd name="connsiteX1" fmla="*/ 3082389 w 3314204"/>
                  <a:gd name="connsiteY1" fmla="*/ 0 h 3638484"/>
                  <a:gd name="connsiteX2" fmla="*/ 3095739 w 3314204"/>
                  <a:gd name="connsiteY2" fmla="*/ 3638484 h 3638484"/>
                  <a:gd name="connsiteX3" fmla="*/ 1294348 w 3314204"/>
                  <a:gd name="connsiteY3" fmla="*/ 1861332 h 3638484"/>
                  <a:gd name="connsiteX4" fmla="*/ 0 w 3314204"/>
                  <a:gd name="connsiteY4" fmla="*/ 864914 h 3638484"/>
                  <a:gd name="connsiteX0" fmla="*/ 0 w 3304443"/>
                  <a:gd name="connsiteY0" fmla="*/ 869433 h 1865852"/>
                  <a:gd name="connsiteX1" fmla="*/ 3082389 w 3304443"/>
                  <a:gd name="connsiteY1" fmla="*/ 4519 h 1865852"/>
                  <a:gd name="connsiteX2" fmla="*/ 3066220 w 3304443"/>
                  <a:gd name="connsiteY2" fmla="*/ 1249406 h 1865852"/>
                  <a:gd name="connsiteX3" fmla="*/ 1294348 w 3304443"/>
                  <a:gd name="connsiteY3" fmla="*/ 1865851 h 1865852"/>
                  <a:gd name="connsiteX4" fmla="*/ 0 w 3304443"/>
                  <a:gd name="connsiteY4" fmla="*/ 869433 h 1865852"/>
                  <a:gd name="connsiteX0" fmla="*/ 0 w 3082389"/>
                  <a:gd name="connsiteY0" fmla="*/ 869433 h 1865851"/>
                  <a:gd name="connsiteX1" fmla="*/ 3082389 w 3082389"/>
                  <a:gd name="connsiteY1" fmla="*/ 4519 h 1865851"/>
                  <a:gd name="connsiteX2" fmla="*/ 3066220 w 3082389"/>
                  <a:gd name="connsiteY2" fmla="*/ 1249406 h 1865851"/>
                  <a:gd name="connsiteX3" fmla="*/ 1294348 w 3082389"/>
                  <a:gd name="connsiteY3" fmla="*/ 1865851 h 1865851"/>
                  <a:gd name="connsiteX4" fmla="*/ 0 w 3082389"/>
                  <a:gd name="connsiteY4" fmla="*/ 869433 h 1865851"/>
                  <a:gd name="connsiteX0" fmla="*/ 0 w 3082389"/>
                  <a:gd name="connsiteY0" fmla="*/ 864914 h 1861332"/>
                  <a:gd name="connsiteX1" fmla="*/ 3082389 w 3082389"/>
                  <a:gd name="connsiteY1" fmla="*/ 0 h 1861332"/>
                  <a:gd name="connsiteX2" fmla="*/ 3066220 w 3082389"/>
                  <a:gd name="connsiteY2" fmla="*/ 1244887 h 1861332"/>
                  <a:gd name="connsiteX3" fmla="*/ 1294348 w 3082389"/>
                  <a:gd name="connsiteY3" fmla="*/ 1861332 h 1861332"/>
                  <a:gd name="connsiteX4" fmla="*/ 0 w 3082389"/>
                  <a:gd name="connsiteY4" fmla="*/ 864914 h 1861332"/>
                  <a:gd name="connsiteX0" fmla="*/ 0 w 3295613"/>
                  <a:gd name="connsiteY0" fmla="*/ 865766 h 1862184"/>
                  <a:gd name="connsiteX1" fmla="*/ 3082389 w 3295613"/>
                  <a:gd name="connsiteY1" fmla="*/ 852 h 1862184"/>
                  <a:gd name="connsiteX2" fmla="*/ 3021941 w 3295613"/>
                  <a:gd name="connsiteY2" fmla="*/ 1025469 h 1862184"/>
                  <a:gd name="connsiteX3" fmla="*/ 1294348 w 3295613"/>
                  <a:gd name="connsiteY3" fmla="*/ 1862184 h 1862184"/>
                  <a:gd name="connsiteX4" fmla="*/ 0 w 3295613"/>
                  <a:gd name="connsiteY4" fmla="*/ 865766 h 1862184"/>
                  <a:gd name="connsiteX0" fmla="*/ 0 w 3323195"/>
                  <a:gd name="connsiteY0" fmla="*/ 865088 h 1861506"/>
                  <a:gd name="connsiteX1" fmla="*/ 3082389 w 3323195"/>
                  <a:gd name="connsiteY1" fmla="*/ 174 h 1861506"/>
                  <a:gd name="connsiteX2" fmla="*/ 3105133 w 3323195"/>
                  <a:gd name="connsiteY2" fmla="*/ 801954 h 1861506"/>
                  <a:gd name="connsiteX3" fmla="*/ 1294348 w 3323195"/>
                  <a:gd name="connsiteY3" fmla="*/ 1861506 h 1861506"/>
                  <a:gd name="connsiteX4" fmla="*/ 0 w 3323195"/>
                  <a:gd name="connsiteY4" fmla="*/ 865088 h 1861506"/>
                  <a:gd name="connsiteX0" fmla="*/ 0 w 3275115"/>
                  <a:gd name="connsiteY0" fmla="*/ 875336 h 1871754"/>
                  <a:gd name="connsiteX1" fmla="*/ 3082389 w 3275115"/>
                  <a:gd name="connsiteY1" fmla="*/ 10422 h 1871754"/>
                  <a:gd name="connsiteX2" fmla="*/ 2951547 w 3275115"/>
                  <a:gd name="connsiteY2" fmla="*/ 506598 h 1871754"/>
                  <a:gd name="connsiteX3" fmla="*/ 1294348 w 3275115"/>
                  <a:gd name="connsiteY3" fmla="*/ 1871754 h 1871754"/>
                  <a:gd name="connsiteX4" fmla="*/ 0 w 3275115"/>
                  <a:gd name="connsiteY4" fmla="*/ 875336 h 1871754"/>
                  <a:gd name="connsiteX0" fmla="*/ 0 w 3312117"/>
                  <a:gd name="connsiteY0" fmla="*/ 865217 h 1861635"/>
                  <a:gd name="connsiteX1" fmla="*/ 3082389 w 3312117"/>
                  <a:gd name="connsiteY1" fmla="*/ 303 h 1861635"/>
                  <a:gd name="connsiteX2" fmla="*/ 3073136 w 3312117"/>
                  <a:gd name="connsiteY2" fmla="*/ 782985 h 1861635"/>
                  <a:gd name="connsiteX3" fmla="*/ 1294348 w 3312117"/>
                  <a:gd name="connsiteY3" fmla="*/ 1861635 h 1861635"/>
                  <a:gd name="connsiteX4" fmla="*/ 0 w 3312117"/>
                  <a:gd name="connsiteY4" fmla="*/ 865217 h 1861635"/>
                  <a:gd name="connsiteX0" fmla="*/ 0 w 3415217"/>
                  <a:gd name="connsiteY0" fmla="*/ 897318 h 1861902"/>
                  <a:gd name="connsiteX1" fmla="*/ 3178380 w 3415217"/>
                  <a:gd name="connsiteY1" fmla="*/ 570 h 1861902"/>
                  <a:gd name="connsiteX2" fmla="*/ 3169127 w 3415217"/>
                  <a:gd name="connsiteY2" fmla="*/ 783252 h 1861902"/>
                  <a:gd name="connsiteX3" fmla="*/ 1390339 w 3415217"/>
                  <a:gd name="connsiteY3" fmla="*/ 1861902 h 1861902"/>
                  <a:gd name="connsiteX4" fmla="*/ 0 w 3415217"/>
                  <a:gd name="connsiteY4" fmla="*/ 897318 h 1861902"/>
                  <a:gd name="connsiteX0" fmla="*/ 0 w 3415218"/>
                  <a:gd name="connsiteY0" fmla="*/ 897318 h 1861902"/>
                  <a:gd name="connsiteX1" fmla="*/ 3178380 w 3415218"/>
                  <a:gd name="connsiteY1" fmla="*/ 570 h 1861902"/>
                  <a:gd name="connsiteX2" fmla="*/ 3169127 w 3415218"/>
                  <a:gd name="connsiteY2" fmla="*/ 783252 h 1861902"/>
                  <a:gd name="connsiteX3" fmla="*/ 1390339 w 3415218"/>
                  <a:gd name="connsiteY3" fmla="*/ 1861902 h 1861902"/>
                  <a:gd name="connsiteX4" fmla="*/ 0 w 3415218"/>
                  <a:gd name="connsiteY4" fmla="*/ 897318 h 1861902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691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0 w 3413076"/>
                  <a:gd name="connsiteY0" fmla="*/ 897236 h 1861820"/>
                  <a:gd name="connsiteX1" fmla="*/ 3178380 w 3413076"/>
                  <a:gd name="connsiteY1" fmla="*/ 488 h 1861820"/>
                  <a:gd name="connsiteX2" fmla="*/ 3175527 w 3413076"/>
                  <a:gd name="connsiteY2" fmla="*/ 783170 h 1861820"/>
                  <a:gd name="connsiteX3" fmla="*/ 1390339 w 3413076"/>
                  <a:gd name="connsiteY3" fmla="*/ 1861820 h 1861820"/>
                  <a:gd name="connsiteX4" fmla="*/ 0 w 3413076"/>
                  <a:gd name="connsiteY4" fmla="*/ 897236 h 1861820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755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44938 w 3223318"/>
                  <a:gd name="connsiteY0" fmla="*/ 896748 h 1835866"/>
                  <a:gd name="connsiteX1" fmla="*/ 3223318 w 3223318"/>
                  <a:gd name="connsiteY1" fmla="*/ 0 h 1835866"/>
                  <a:gd name="connsiteX2" fmla="*/ 3220465 w 3223318"/>
                  <a:gd name="connsiteY2" fmla="*/ 782682 h 1835866"/>
                  <a:gd name="connsiteX3" fmla="*/ 1454475 w 3223318"/>
                  <a:gd name="connsiteY3" fmla="*/ 1835866 h 1835866"/>
                  <a:gd name="connsiteX4" fmla="*/ 44938 w 3223318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4242796"/>
                  <a:gd name="connsiteY0" fmla="*/ 1113189 h 1839475"/>
                  <a:gd name="connsiteX1" fmla="*/ 3950879 w 4242796"/>
                  <a:gd name="connsiteY1" fmla="*/ 3609 h 1839475"/>
                  <a:gd name="connsiteX2" fmla="*/ 3948026 w 4242796"/>
                  <a:gd name="connsiteY2" fmla="*/ 786291 h 1839475"/>
                  <a:gd name="connsiteX3" fmla="*/ 2182036 w 4242796"/>
                  <a:gd name="connsiteY3" fmla="*/ 1839475 h 1839475"/>
                  <a:gd name="connsiteX4" fmla="*/ 0 w 4242796"/>
                  <a:gd name="connsiteY4" fmla="*/ 1113189 h 1839475"/>
                  <a:gd name="connsiteX0" fmla="*/ 0 w 4242797"/>
                  <a:gd name="connsiteY0" fmla="*/ 1113189 h 1839475"/>
                  <a:gd name="connsiteX1" fmla="*/ 3950879 w 4242797"/>
                  <a:gd name="connsiteY1" fmla="*/ 3609 h 1839475"/>
                  <a:gd name="connsiteX2" fmla="*/ 3948026 w 4242797"/>
                  <a:gd name="connsiteY2" fmla="*/ 786291 h 1839475"/>
                  <a:gd name="connsiteX3" fmla="*/ 2182036 w 4242797"/>
                  <a:gd name="connsiteY3" fmla="*/ 1839475 h 1839475"/>
                  <a:gd name="connsiteX4" fmla="*/ 0 w 4242797"/>
                  <a:gd name="connsiteY4" fmla="*/ 1113189 h 1839475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782682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4242797"/>
                  <a:gd name="connsiteY0" fmla="*/ 1120320 h 1846606"/>
                  <a:gd name="connsiteX1" fmla="*/ 3950879 w 4242797"/>
                  <a:gd name="connsiteY1" fmla="*/ 10740 h 1846606"/>
                  <a:gd name="connsiteX2" fmla="*/ 3948026 w 4242797"/>
                  <a:gd name="connsiteY2" fmla="*/ 592414 h 1846606"/>
                  <a:gd name="connsiteX3" fmla="*/ 2182036 w 4242797"/>
                  <a:gd name="connsiteY3" fmla="*/ 1846606 h 1846606"/>
                  <a:gd name="connsiteX4" fmla="*/ 0 w 4242797"/>
                  <a:gd name="connsiteY4" fmla="*/ 1120320 h 184660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0 w 3950879"/>
                  <a:gd name="connsiteY0" fmla="*/ 1109580 h 1894986"/>
                  <a:gd name="connsiteX1" fmla="*/ 3950879 w 3950879"/>
                  <a:gd name="connsiteY1" fmla="*/ 0 h 1894986"/>
                  <a:gd name="connsiteX2" fmla="*/ 3948026 w 3950879"/>
                  <a:gd name="connsiteY2" fmla="*/ 581674 h 1894986"/>
                  <a:gd name="connsiteX3" fmla="*/ 2063191 w 3950879"/>
                  <a:gd name="connsiteY3" fmla="*/ 1894986 h 1894986"/>
                  <a:gd name="connsiteX4" fmla="*/ 0 w 3950879"/>
                  <a:gd name="connsiteY4" fmla="*/ 1109580 h 1894986"/>
                  <a:gd name="connsiteX0" fmla="*/ 35815 w 3986694"/>
                  <a:gd name="connsiteY0" fmla="*/ 1109580 h 1788570"/>
                  <a:gd name="connsiteX1" fmla="*/ 3986694 w 3986694"/>
                  <a:gd name="connsiteY1" fmla="*/ 0 h 1788570"/>
                  <a:gd name="connsiteX2" fmla="*/ 3983841 w 3986694"/>
                  <a:gd name="connsiteY2" fmla="*/ 581674 h 1788570"/>
                  <a:gd name="connsiteX3" fmla="*/ 2158428 w 3986694"/>
                  <a:gd name="connsiteY3" fmla="*/ 1788570 h 1788570"/>
                  <a:gd name="connsiteX4" fmla="*/ 35815 w 3986694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1823072 w 1828310"/>
                  <a:gd name="connsiteY0" fmla="*/ 2423973 h 2423973"/>
                  <a:gd name="connsiteX1" fmla="*/ 1828266 w 1828310"/>
                  <a:gd name="connsiteY1" fmla="*/ 72873 h 2423973"/>
                  <a:gd name="connsiteX2" fmla="*/ 1825413 w 1828310"/>
                  <a:gd name="connsiteY2" fmla="*/ 654547 h 2423973"/>
                  <a:gd name="connsiteX3" fmla="*/ 0 w 1828310"/>
                  <a:gd name="connsiteY3" fmla="*/ 1861443 h 2423973"/>
                  <a:gd name="connsiteX4" fmla="*/ 1823072 w 1828310"/>
                  <a:gd name="connsiteY4" fmla="*/ 2423973 h 2423973"/>
                  <a:gd name="connsiteX0" fmla="*/ 1823072 w 1986663"/>
                  <a:gd name="connsiteY0" fmla="*/ 1803297 h 1810602"/>
                  <a:gd name="connsiteX1" fmla="*/ 1899574 w 1986663"/>
                  <a:gd name="connsiteY1" fmla="*/ 823781 h 1810602"/>
                  <a:gd name="connsiteX2" fmla="*/ 1825413 w 1986663"/>
                  <a:gd name="connsiteY2" fmla="*/ 33871 h 1810602"/>
                  <a:gd name="connsiteX3" fmla="*/ 0 w 1986663"/>
                  <a:gd name="connsiteY3" fmla="*/ 1240767 h 1810602"/>
                  <a:gd name="connsiteX4" fmla="*/ 1823072 w 1986663"/>
                  <a:gd name="connsiteY4" fmla="*/ 1803297 h 1810602"/>
                  <a:gd name="connsiteX0" fmla="*/ 1823072 w 2052275"/>
                  <a:gd name="connsiteY0" fmla="*/ 1769426 h 1811451"/>
                  <a:gd name="connsiteX1" fmla="*/ 1825413 w 2052275"/>
                  <a:gd name="connsiteY1" fmla="*/ 0 h 1811451"/>
                  <a:gd name="connsiteX2" fmla="*/ 0 w 2052275"/>
                  <a:gd name="connsiteY2" fmla="*/ 1206896 h 1811451"/>
                  <a:gd name="connsiteX3" fmla="*/ 1823072 w 2052275"/>
                  <a:gd name="connsiteY3" fmla="*/ 1769426 h 1811451"/>
                  <a:gd name="connsiteX0" fmla="*/ 1823072 w 1825413"/>
                  <a:gd name="connsiteY0" fmla="*/ 1769426 h 1811451"/>
                  <a:gd name="connsiteX1" fmla="*/ 1825413 w 1825413"/>
                  <a:gd name="connsiteY1" fmla="*/ 0 h 1811451"/>
                  <a:gd name="connsiteX2" fmla="*/ 0 w 1825413"/>
                  <a:gd name="connsiteY2" fmla="*/ 1206896 h 1811451"/>
                  <a:gd name="connsiteX3" fmla="*/ 1823072 w 1825413"/>
                  <a:gd name="connsiteY3" fmla="*/ 1769426 h 1811451"/>
                  <a:gd name="connsiteX0" fmla="*/ 1823072 w 1825413"/>
                  <a:gd name="connsiteY0" fmla="*/ 1769426 h 1769426"/>
                  <a:gd name="connsiteX1" fmla="*/ 1825413 w 1825413"/>
                  <a:gd name="connsiteY1" fmla="*/ 0 h 1769426"/>
                  <a:gd name="connsiteX2" fmla="*/ 0 w 1825413"/>
                  <a:gd name="connsiteY2" fmla="*/ 1206896 h 1769426"/>
                  <a:gd name="connsiteX3" fmla="*/ 1823072 w 1825413"/>
                  <a:gd name="connsiteY3" fmla="*/ 1769426 h 1769426"/>
                  <a:gd name="connsiteX0" fmla="*/ 1823072 w 1955347"/>
                  <a:gd name="connsiteY0" fmla="*/ 1764339 h 1806094"/>
                  <a:gd name="connsiteX1" fmla="*/ 1815189 w 1955347"/>
                  <a:gd name="connsiteY1" fmla="*/ 0 h 1806094"/>
                  <a:gd name="connsiteX2" fmla="*/ 0 w 1955347"/>
                  <a:gd name="connsiteY2" fmla="*/ 1201809 h 1806094"/>
                  <a:gd name="connsiteX3" fmla="*/ 1823072 w 1955347"/>
                  <a:gd name="connsiteY3" fmla="*/ 1764339 h 1806094"/>
                  <a:gd name="connsiteX0" fmla="*/ 1823072 w 1823072"/>
                  <a:gd name="connsiteY0" fmla="*/ 1764339 h 1806094"/>
                  <a:gd name="connsiteX1" fmla="*/ 1815189 w 1823072"/>
                  <a:gd name="connsiteY1" fmla="*/ 0 h 1806094"/>
                  <a:gd name="connsiteX2" fmla="*/ 0 w 1823072"/>
                  <a:gd name="connsiteY2" fmla="*/ 1201809 h 1806094"/>
                  <a:gd name="connsiteX3" fmla="*/ 1823072 w 1823072"/>
                  <a:gd name="connsiteY3" fmla="*/ 1764339 h 1806094"/>
                  <a:gd name="connsiteX0" fmla="*/ 1838409 w 1972560"/>
                  <a:gd name="connsiteY0" fmla="*/ 1764339 h 1803913"/>
                  <a:gd name="connsiteX1" fmla="*/ 1830526 w 1972560"/>
                  <a:gd name="connsiteY1" fmla="*/ 0 h 1803913"/>
                  <a:gd name="connsiteX2" fmla="*/ 0 w 1972560"/>
                  <a:gd name="connsiteY2" fmla="*/ 1181463 h 1803913"/>
                  <a:gd name="connsiteX3" fmla="*/ 1838409 w 1972560"/>
                  <a:gd name="connsiteY3" fmla="*/ 1764339 h 1803913"/>
                  <a:gd name="connsiteX0" fmla="*/ 1838409 w 1972560"/>
                  <a:gd name="connsiteY0" fmla="*/ 1764339 h 1764339"/>
                  <a:gd name="connsiteX1" fmla="*/ 1830526 w 1972560"/>
                  <a:gd name="connsiteY1" fmla="*/ 0 h 1764339"/>
                  <a:gd name="connsiteX2" fmla="*/ 0 w 1972560"/>
                  <a:gd name="connsiteY2" fmla="*/ 1181463 h 1764339"/>
                  <a:gd name="connsiteX3" fmla="*/ 1838409 w 1972560"/>
                  <a:gd name="connsiteY3" fmla="*/ 1764339 h 1764339"/>
                  <a:gd name="connsiteX0" fmla="*/ 1838409 w 1977699"/>
                  <a:gd name="connsiteY0" fmla="*/ 1779598 h 1820310"/>
                  <a:gd name="connsiteX1" fmla="*/ 1845864 w 1977699"/>
                  <a:gd name="connsiteY1" fmla="*/ 0 h 1820310"/>
                  <a:gd name="connsiteX2" fmla="*/ 0 w 1977699"/>
                  <a:gd name="connsiteY2" fmla="*/ 1196722 h 1820310"/>
                  <a:gd name="connsiteX3" fmla="*/ 1838409 w 1977699"/>
                  <a:gd name="connsiteY3" fmla="*/ 1779598 h 1820310"/>
                  <a:gd name="connsiteX0" fmla="*/ 1838409 w 1845864"/>
                  <a:gd name="connsiteY0" fmla="*/ 1779598 h 1820310"/>
                  <a:gd name="connsiteX1" fmla="*/ 1845864 w 1845864"/>
                  <a:gd name="connsiteY1" fmla="*/ 0 h 1820310"/>
                  <a:gd name="connsiteX2" fmla="*/ 0 w 1845864"/>
                  <a:gd name="connsiteY2" fmla="*/ 1196722 h 1820310"/>
                  <a:gd name="connsiteX3" fmla="*/ 1838409 w 1845864"/>
                  <a:gd name="connsiteY3" fmla="*/ 1779598 h 1820310"/>
                  <a:gd name="connsiteX0" fmla="*/ 1838409 w 1845864"/>
                  <a:gd name="connsiteY0" fmla="*/ 1779598 h 1779598"/>
                  <a:gd name="connsiteX1" fmla="*/ 1845864 w 1845864"/>
                  <a:gd name="connsiteY1" fmla="*/ 0 h 1779598"/>
                  <a:gd name="connsiteX2" fmla="*/ 0 w 1845864"/>
                  <a:gd name="connsiteY2" fmla="*/ 1196722 h 1779598"/>
                  <a:gd name="connsiteX3" fmla="*/ 1838409 w 1845864"/>
                  <a:gd name="connsiteY3" fmla="*/ 1779598 h 1779598"/>
                  <a:gd name="connsiteX0" fmla="*/ 1838409 w 1973871"/>
                  <a:gd name="connsiteY0" fmla="*/ 1749080 h 1788208"/>
                  <a:gd name="connsiteX1" fmla="*/ 1835639 w 1973871"/>
                  <a:gd name="connsiteY1" fmla="*/ 0 h 1788208"/>
                  <a:gd name="connsiteX2" fmla="*/ 0 w 1973871"/>
                  <a:gd name="connsiteY2" fmla="*/ 1166204 h 1788208"/>
                  <a:gd name="connsiteX3" fmla="*/ 1838409 w 1973871"/>
                  <a:gd name="connsiteY3" fmla="*/ 1749080 h 1788208"/>
                  <a:gd name="connsiteX0" fmla="*/ 1838409 w 1838409"/>
                  <a:gd name="connsiteY0" fmla="*/ 1749080 h 1788207"/>
                  <a:gd name="connsiteX1" fmla="*/ 1835639 w 1838409"/>
                  <a:gd name="connsiteY1" fmla="*/ 0 h 1788207"/>
                  <a:gd name="connsiteX2" fmla="*/ 0 w 1838409"/>
                  <a:gd name="connsiteY2" fmla="*/ 1166204 h 1788207"/>
                  <a:gd name="connsiteX3" fmla="*/ 1838409 w 1838409"/>
                  <a:gd name="connsiteY3" fmla="*/ 1749080 h 1788207"/>
                  <a:gd name="connsiteX0" fmla="*/ 1838409 w 1838409"/>
                  <a:gd name="connsiteY0" fmla="*/ 1749080 h 1749080"/>
                  <a:gd name="connsiteX1" fmla="*/ 1835639 w 1838409"/>
                  <a:gd name="connsiteY1" fmla="*/ 0 h 1749080"/>
                  <a:gd name="connsiteX2" fmla="*/ 0 w 1838409"/>
                  <a:gd name="connsiteY2" fmla="*/ 1166204 h 1749080"/>
                  <a:gd name="connsiteX3" fmla="*/ 1838409 w 1838409"/>
                  <a:gd name="connsiteY3" fmla="*/ 1749080 h 1749080"/>
                  <a:gd name="connsiteX0" fmla="*/ 2046389 w 2197256"/>
                  <a:gd name="connsiteY0" fmla="*/ 1749080 h 1782489"/>
                  <a:gd name="connsiteX1" fmla="*/ 2043619 w 2197256"/>
                  <a:gd name="connsiteY1" fmla="*/ 0 h 1782489"/>
                  <a:gd name="connsiteX2" fmla="*/ 0 w 2197256"/>
                  <a:gd name="connsiteY2" fmla="*/ 1097231 h 1782489"/>
                  <a:gd name="connsiteX3" fmla="*/ 2046389 w 2197256"/>
                  <a:gd name="connsiteY3" fmla="*/ 1749080 h 1782489"/>
                  <a:gd name="connsiteX0" fmla="*/ 2046389 w 2201937"/>
                  <a:gd name="connsiteY0" fmla="*/ 1969795 h 2014264"/>
                  <a:gd name="connsiteX1" fmla="*/ 2057484 w 2201937"/>
                  <a:gd name="connsiteY1" fmla="*/ 0 h 2014264"/>
                  <a:gd name="connsiteX2" fmla="*/ 0 w 2201937"/>
                  <a:gd name="connsiteY2" fmla="*/ 1317946 h 2014264"/>
                  <a:gd name="connsiteX3" fmla="*/ 2046389 w 2201937"/>
                  <a:gd name="connsiteY3" fmla="*/ 1969795 h 2014264"/>
                  <a:gd name="connsiteX0" fmla="*/ 2046389 w 2057484"/>
                  <a:gd name="connsiteY0" fmla="*/ 1969795 h 2014264"/>
                  <a:gd name="connsiteX1" fmla="*/ 2057484 w 2057484"/>
                  <a:gd name="connsiteY1" fmla="*/ 0 h 2014264"/>
                  <a:gd name="connsiteX2" fmla="*/ 0 w 2057484"/>
                  <a:gd name="connsiteY2" fmla="*/ 1317946 h 2014264"/>
                  <a:gd name="connsiteX3" fmla="*/ 2046389 w 2057484"/>
                  <a:gd name="connsiteY3" fmla="*/ 1969795 h 2014264"/>
                  <a:gd name="connsiteX0" fmla="*/ 2046389 w 2057484"/>
                  <a:gd name="connsiteY0" fmla="*/ 1969795 h 1969795"/>
                  <a:gd name="connsiteX1" fmla="*/ 2057484 w 2057484"/>
                  <a:gd name="connsiteY1" fmla="*/ 0 h 1969795"/>
                  <a:gd name="connsiteX2" fmla="*/ 0 w 2057484"/>
                  <a:gd name="connsiteY2" fmla="*/ 1317946 h 1969795"/>
                  <a:gd name="connsiteX3" fmla="*/ 2046389 w 2057484"/>
                  <a:gd name="connsiteY3" fmla="*/ 1969795 h 1969795"/>
                  <a:gd name="connsiteX0" fmla="*/ 2046389 w 2196049"/>
                  <a:gd name="connsiteY0" fmla="*/ 2022505 h 2069730"/>
                  <a:gd name="connsiteX1" fmla="*/ 2043035 w 2196049"/>
                  <a:gd name="connsiteY1" fmla="*/ 0 h 2069730"/>
                  <a:gd name="connsiteX2" fmla="*/ 0 w 2196049"/>
                  <a:gd name="connsiteY2" fmla="*/ 1370656 h 2069730"/>
                  <a:gd name="connsiteX3" fmla="*/ 2046389 w 2196049"/>
                  <a:gd name="connsiteY3" fmla="*/ 2022505 h 2069730"/>
                  <a:gd name="connsiteX0" fmla="*/ 2046389 w 2046389"/>
                  <a:gd name="connsiteY0" fmla="*/ 2022505 h 2069730"/>
                  <a:gd name="connsiteX1" fmla="*/ 2043035 w 2046389"/>
                  <a:gd name="connsiteY1" fmla="*/ 0 h 2069730"/>
                  <a:gd name="connsiteX2" fmla="*/ 0 w 2046389"/>
                  <a:gd name="connsiteY2" fmla="*/ 1370656 h 2069730"/>
                  <a:gd name="connsiteX3" fmla="*/ 2046389 w 2046389"/>
                  <a:gd name="connsiteY3" fmla="*/ 2022505 h 2069730"/>
                  <a:gd name="connsiteX0" fmla="*/ 2046389 w 2046389"/>
                  <a:gd name="connsiteY0" fmla="*/ 2022505 h 2022505"/>
                  <a:gd name="connsiteX1" fmla="*/ 2043035 w 2046389"/>
                  <a:gd name="connsiteY1" fmla="*/ 0 h 2022505"/>
                  <a:gd name="connsiteX2" fmla="*/ 0 w 2046389"/>
                  <a:gd name="connsiteY2" fmla="*/ 1370656 h 2022505"/>
                  <a:gd name="connsiteX3" fmla="*/ 2046389 w 2046389"/>
                  <a:gd name="connsiteY3" fmla="*/ 2022505 h 2022505"/>
                  <a:gd name="connsiteX0" fmla="*/ 2031940 w 2181586"/>
                  <a:gd name="connsiteY0" fmla="*/ 2022505 h 2069730"/>
                  <a:gd name="connsiteX1" fmla="*/ 2028586 w 2181586"/>
                  <a:gd name="connsiteY1" fmla="*/ 0 h 2069730"/>
                  <a:gd name="connsiteX2" fmla="*/ 0 w 2181586"/>
                  <a:gd name="connsiteY2" fmla="*/ 1370656 h 2069730"/>
                  <a:gd name="connsiteX3" fmla="*/ 2031940 w 2181586"/>
                  <a:gd name="connsiteY3" fmla="*/ 2022505 h 2069730"/>
                  <a:gd name="connsiteX0" fmla="*/ 2031940 w 2181587"/>
                  <a:gd name="connsiteY0" fmla="*/ 2022505 h 2022505"/>
                  <a:gd name="connsiteX1" fmla="*/ 2028586 w 2181587"/>
                  <a:gd name="connsiteY1" fmla="*/ 0 h 2022505"/>
                  <a:gd name="connsiteX2" fmla="*/ 0 w 2181587"/>
                  <a:gd name="connsiteY2" fmla="*/ 1370656 h 2022505"/>
                  <a:gd name="connsiteX3" fmla="*/ 2031940 w 2181587"/>
                  <a:gd name="connsiteY3" fmla="*/ 2022505 h 2022505"/>
                  <a:gd name="connsiteX0" fmla="*/ 2031940 w 2184817"/>
                  <a:gd name="connsiteY0" fmla="*/ 2036881 h 2084863"/>
                  <a:gd name="connsiteX1" fmla="*/ 2038219 w 2184817"/>
                  <a:gd name="connsiteY1" fmla="*/ 0 h 2084863"/>
                  <a:gd name="connsiteX2" fmla="*/ 0 w 2184817"/>
                  <a:gd name="connsiteY2" fmla="*/ 1385032 h 2084863"/>
                  <a:gd name="connsiteX3" fmla="*/ 2031940 w 2184817"/>
                  <a:gd name="connsiteY3" fmla="*/ 2036881 h 2084863"/>
                  <a:gd name="connsiteX0" fmla="*/ 2031940 w 2038219"/>
                  <a:gd name="connsiteY0" fmla="*/ 2036881 h 2084864"/>
                  <a:gd name="connsiteX1" fmla="*/ 2038219 w 2038219"/>
                  <a:gd name="connsiteY1" fmla="*/ 0 h 2084864"/>
                  <a:gd name="connsiteX2" fmla="*/ 0 w 2038219"/>
                  <a:gd name="connsiteY2" fmla="*/ 1385032 h 2084864"/>
                  <a:gd name="connsiteX3" fmla="*/ 2031940 w 2038219"/>
                  <a:gd name="connsiteY3" fmla="*/ 2036881 h 2084864"/>
                  <a:gd name="connsiteX0" fmla="*/ 2031940 w 2038219"/>
                  <a:gd name="connsiteY0" fmla="*/ 2036881 h 2036881"/>
                  <a:gd name="connsiteX1" fmla="*/ 2038219 w 2038219"/>
                  <a:gd name="connsiteY1" fmla="*/ 0 h 2036881"/>
                  <a:gd name="connsiteX2" fmla="*/ 0 w 2038219"/>
                  <a:gd name="connsiteY2" fmla="*/ 1385032 h 2036881"/>
                  <a:gd name="connsiteX3" fmla="*/ 2031940 w 2038219"/>
                  <a:gd name="connsiteY3" fmla="*/ 2036881 h 2036881"/>
                  <a:gd name="connsiteX0" fmla="*/ 2042280 w 2195197"/>
                  <a:gd name="connsiteY0" fmla="*/ 2036881 h 2086777"/>
                  <a:gd name="connsiteX1" fmla="*/ 2048559 w 2195197"/>
                  <a:gd name="connsiteY1" fmla="*/ 0 h 2086777"/>
                  <a:gd name="connsiteX2" fmla="*/ 0 w 2195197"/>
                  <a:gd name="connsiteY2" fmla="*/ 1405607 h 2086777"/>
                  <a:gd name="connsiteX3" fmla="*/ 2042280 w 2195197"/>
                  <a:gd name="connsiteY3" fmla="*/ 2036881 h 2086777"/>
                  <a:gd name="connsiteX0" fmla="*/ 2042280 w 2195197"/>
                  <a:gd name="connsiteY0" fmla="*/ 2036881 h 2036881"/>
                  <a:gd name="connsiteX1" fmla="*/ 2048559 w 2195197"/>
                  <a:gd name="connsiteY1" fmla="*/ 0 h 2036881"/>
                  <a:gd name="connsiteX2" fmla="*/ 0 w 2195197"/>
                  <a:gd name="connsiteY2" fmla="*/ 1405607 h 2036881"/>
                  <a:gd name="connsiteX3" fmla="*/ 2042280 w 2195197"/>
                  <a:gd name="connsiteY3" fmla="*/ 2036881 h 2036881"/>
                  <a:gd name="connsiteX0" fmla="*/ 2042280 w 2048559"/>
                  <a:gd name="connsiteY0" fmla="*/ 2036881 h 2036881"/>
                  <a:gd name="connsiteX1" fmla="*/ 2048559 w 2048559"/>
                  <a:gd name="connsiteY1" fmla="*/ 0 h 2036881"/>
                  <a:gd name="connsiteX2" fmla="*/ 0 w 2048559"/>
                  <a:gd name="connsiteY2" fmla="*/ 1405607 h 2036881"/>
                  <a:gd name="connsiteX3" fmla="*/ 2042280 w 2048559"/>
                  <a:gd name="connsiteY3" fmla="*/ 2036881 h 2036881"/>
                  <a:gd name="connsiteX0" fmla="*/ 2042280 w 2195197"/>
                  <a:gd name="connsiteY0" fmla="*/ 2062600 h 2113884"/>
                  <a:gd name="connsiteX1" fmla="*/ 2048559 w 2195197"/>
                  <a:gd name="connsiteY1" fmla="*/ 0 h 2113884"/>
                  <a:gd name="connsiteX2" fmla="*/ 0 w 2195197"/>
                  <a:gd name="connsiteY2" fmla="*/ 1431326 h 2113884"/>
                  <a:gd name="connsiteX3" fmla="*/ 2042280 w 2195197"/>
                  <a:gd name="connsiteY3" fmla="*/ 2062600 h 2113884"/>
                  <a:gd name="connsiteX0" fmla="*/ 2042280 w 2191754"/>
                  <a:gd name="connsiteY0" fmla="*/ 2134612 h 2189824"/>
                  <a:gd name="connsiteX1" fmla="*/ 2038218 w 2191754"/>
                  <a:gd name="connsiteY1" fmla="*/ 0 h 2189824"/>
                  <a:gd name="connsiteX2" fmla="*/ 0 w 2191754"/>
                  <a:gd name="connsiteY2" fmla="*/ 1503338 h 2189824"/>
                  <a:gd name="connsiteX3" fmla="*/ 2042280 w 2191754"/>
                  <a:gd name="connsiteY3" fmla="*/ 2134612 h 2189824"/>
                  <a:gd name="connsiteX0" fmla="*/ 2042280 w 2191754"/>
                  <a:gd name="connsiteY0" fmla="*/ 2114037 h 2168120"/>
                  <a:gd name="connsiteX1" fmla="*/ 2038218 w 2191754"/>
                  <a:gd name="connsiteY1" fmla="*/ 0 h 2168120"/>
                  <a:gd name="connsiteX2" fmla="*/ 0 w 2191754"/>
                  <a:gd name="connsiteY2" fmla="*/ 1482763 h 2168120"/>
                  <a:gd name="connsiteX3" fmla="*/ 2042280 w 2191754"/>
                  <a:gd name="connsiteY3" fmla="*/ 2114037 h 2168120"/>
                  <a:gd name="connsiteX0" fmla="*/ 2042280 w 2042280"/>
                  <a:gd name="connsiteY0" fmla="*/ 2114037 h 2168120"/>
                  <a:gd name="connsiteX1" fmla="*/ 2038218 w 2042280"/>
                  <a:gd name="connsiteY1" fmla="*/ 0 h 2168120"/>
                  <a:gd name="connsiteX2" fmla="*/ 0 w 2042280"/>
                  <a:gd name="connsiteY2" fmla="*/ 1482763 h 2168120"/>
                  <a:gd name="connsiteX3" fmla="*/ 2042280 w 2042280"/>
                  <a:gd name="connsiteY3" fmla="*/ 2114037 h 2168120"/>
                  <a:gd name="connsiteX0" fmla="*/ 2042280 w 2042280"/>
                  <a:gd name="connsiteY0" fmla="*/ 2114037 h 2114037"/>
                  <a:gd name="connsiteX1" fmla="*/ 2038218 w 2042280"/>
                  <a:gd name="connsiteY1" fmla="*/ 0 h 2114037"/>
                  <a:gd name="connsiteX2" fmla="*/ 0 w 2042280"/>
                  <a:gd name="connsiteY2" fmla="*/ 1482763 h 2114037"/>
                  <a:gd name="connsiteX3" fmla="*/ 2042280 w 2042280"/>
                  <a:gd name="connsiteY3" fmla="*/ 2114037 h 2114037"/>
                  <a:gd name="connsiteX0" fmla="*/ 2037110 w 2186957"/>
                  <a:gd name="connsiteY0" fmla="*/ 2114037 h 2166629"/>
                  <a:gd name="connsiteX1" fmla="*/ 2033048 w 2186957"/>
                  <a:gd name="connsiteY1" fmla="*/ 0 h 2166629"/>
                  <a:gd name="connsiteX2" fmla="*/ 0 w 2186957"/>
                  <a:gd name="connsiteY2" fmla="*/ 1467331 h 2166629"/>
                  <a:gd name="connsiteX3" fmla="*/ 2037110 w 2186957"/>
                  <a:gd name="connsiteY3" fmla="*/ 2114037 h 2166629"/>
                  <a:gd name="connsiteX0" fmla="*/ 2037110 w 2186957"/>
                  <a:gd name="connsiteY0" fmla="*/ 2114037 h 2114037"/>
                  <a:gd name="connsiteX1" fmla="*/ 2033048 w 2186957"/>
                  <a:gd name="connsiteY1" fmla="*/ 0 h 2114037"/>
                  <a:gd name="connsiteX2" fmla="*/ 0 w 2186957"/>
                  <a:gd name="connsiteY2" fmla="*/ 1467331 h 2114037"/>
                  <a:gd name="connsiteX3" fmla="*/ 2037110 w 2186957"/>
                  <a:gd name="connsiteY3" fmla="*/ 2114037 h 2114037"/>
                  <a:gd name="connsiteX0" fmla="*/ 2037110 w 2192192"/>
                  <a:gd name="connsiteY0" fmla="*/ 2119181 h 2172051"/>
                  <a:gd name="connsiteX1" fmla="*/ 2048558 w 2192192"/>
                  <a:gd name="connsiteY1" fmla="*/ 0 h 2172051"/>
                  <a:gd name="connsiteX2" fmla="*/ 0 w 2192192"/>
                  <a:gd name="connsiteY2" fmla="*/ 1472475 h 2172051"/>
                  <a:gd name="connsiteX3" fmla="*/ 2037110 w 2192192"/>
                  <a:gd name="connsiteY3" fmla="*/ 2119181 h 2172051"/>
                  <a:gd name="connsiteX0" fmla="*/ 2037110 w 2048558"/>
                  <a:gd name="connsiteY0" fmla="*/ 2119181 h 2172051"/>
                  <a:gd name="connsiteX1" fmla="*/ 2048558 w 2048558"/>
                  <a:gd name="connsiteY1" fmla="*/ 0 h 2172051"/>
                  <a:gd name="connsiteX2" fmla="*/ 0 w 2048558"/>
                  <a:gd name="connsiteY2" fmla="*/ 1472475 h 2172051"/>
                  <a:gd name="connsiteX3" fmla="*/ 2037110 w 2048558"/>
                  <a:gd name="connsiteY3" fmla="*/ 2119181 h 2172051"/>
                  <a:gd name="connsiteX0" fmla="*/ 2037110 w 2048558"/>
                  <a:gd name="connsiteY0" fmla="*/ 2119181 h 2119181"/>
                  <a:gd name="connsiteX1" fmla="*/ 2048558 w 2048558"/>
                  <a:gd name="connsiteY1" fmla="*/ 0 h 2119181"/>
                  <a:gd name="connsiteX2" fmla="*/ 0 w 2048558"/>
                  <a:gd name="connsiteY2" fmla="*/ 1472475 h 2119181"/>
                  <a:gd name="connsiteX3" fmla="*/ 2037110 w 2048558"/>
                  <a:gd name="connsiteY3" fmla="*/ 2119181 h 2119181"/>
                  <a:gd name="connsiteX0" fmla="*/ 2037110 w 2189709"/>
                  <a:gd name="connsiteY0" fmla="*/ 2104497 h 2156573"/>
                  <a:gd name="connsiteX1" fmla="*/ 2043637 w 2189709"/>
                  <a:gd name="connsiteY1" fmla="*/ 0 h 2156573"/>
                  <a:gd name="connsiteX2" fmla="*/ 0 w 2189709"/>
                  <a:gd name="connsiteY2" fmla="*/ 1457791 h 2156573"/>
                  <a:gd name="connsiteX3" fmla="*/ 2037110 w 2189709"/>
                  <a:gd name="connsiteY3" fmla="*/ 2104497 h 2156573"/>
                  <a:gd name="connsiteX0" fmla="*/ 2037110 w 2043637"/>
                  <a:gd name="connsiteY0" fmla="*/ 2104497 h 2156573"/>
                  <a:gd name="connsiteX1" fmla="*/ 2043637 w 2043637"/>
                  <a:gd name="connsiteY1" fmla="*/ 0 h 2156573"/>
                  <a:gd name="connsiteX2" fmla="*/ 0 w 2043637"/>
                  <a:gd name="connsiteY2" fmla="*/ 1457791 h 2156573"/>
                  <a:gd name="connsiteX3" fmla="*/ 2037110 w 2043637"/>
                  <a:gd name="connsiteY3" fmla="*/ 2104497 h 2156573"/>
                  <a:gd name="connsiteX0" fmla="*/ 2037110 w 2043637"/>
                  <a:gd name="connsiteY0" fmla="*/ 2104497 h 2104497"/>
                  <a:gd name="connsiteX1" fmla="*/ 2043637 w 2043637"/>
                  <a:gd name="connsiteY1" fmla="*/ 0 h 2104497"/>
                  <a:gd name="connsiteX2" fmla="*/ 0 w 2043637"/>
                  <a:gd name="connsiteY2" fmla="*/ 1457791 h 2104497"/>
                  <a:gd name="connsiteX3" fmla="*/ 2037110 w 2043637"/>
                  <a:gd name="connsiteY3" fmla="*/ 2104497 h 210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3637" h="2104497">
                    <a:moveTo>
                      <a:pt x="2037110" y="2104497"/>
                    </a:moveTo>
                    <a:cubicBezTo>
                      <a:pt x="2039286" y="1402998"/>
                      <a:pt x="2041461" y="701499"/>
                      <a:pt x="2043637" y="0"/>
                    </a:cubicBezTo>
                    <a:lnTo>
                      <a:pt x="0" y="1457791"/>
                    </a:lnTo>
                    <a:lnTo>
                      <a:pt x="2037110" y="2104497"/>
                    </a:lnTo>
                    <a:close/>
                  </a:path>
                </a:pathLst>
              </a:custGeom>
              <a:gradFill flip="none" rotWithShape="1">
                <a:gsLst>
                  <a:gs pos="55000">
                    <a:srgbClr val="054463"/>
                  </a:gs>
                  <a:gs pos="0">
                    <a:schemeClr val="tx2"/>
                  </a:gs>
                </a:gsLst>
                <a:lin ang="96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20" name="Rectangle 5">
                <a:extLst>
                  <a:ext uri="{FF2B5EF4-FFF2-40B4-BE49-F238E27FC236}">
                    <a16:creationId xmlns:a16="http://schemas.microsoft.com/office/drawing/2014/main" id="{C0953D25-B8D5-374B-9B30-51627062CC4A}"/>
                  </a:ext>
                </a:extLst>
              </p:cNvPr>
              <p:cNvSpPr/>
              <p:nvPr userDrawn="1"/>
            </p:nvSpPr>
            <p:spPr>
              <a:xfrm>
                <a:off x="11305327" y="5603133"/>
                <a:ext cx="905436" cy="128123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4812411"/>
                  <a:gd name="connsiteY0" fmla="*/ 3638173 h 3638484"/>
                  <a:gd name="connsiteX1" fmla="*/ 4799061 w 4812411"/>
                  <a:gd name="connsiteY1" fmla="*/ 0 h 3638484"/>
                  <a:gd name="connsiteX2" fmla="*/ 4812411 w 4812411"/>
                  <a:gd name="connsiteY2" fmla="*/ 3638484 h 3638484"/>
                  <a:gd name="connsiteX3" fmla="*/ 0 w 4812411"/>
                  <a:gd name="connsiteY3" fmla="*/ 3638173 h 3638484"/>
                  <a:gd name="connsiteX0" fmla="*/ 0 w 4812411"/>
                  <a:gd name="connsiteY0" fmla="*/ 2922821 h 2923132"/>
                  <a:gd name="connsiteX1" fmla="*/ 4777273 w 4812411"/>
                  <a:gd name="connsiteY1" fmla="*/ 0 h 2923132"/>
                  <a:gd name="connsiteX2" fmla="*/ 4812411 w 4812411"/>
                  <a:gd name="connsiteY2" fmla="*/ 2923132 h 2923132"/>
                  <a:gd name="connsiteX3" fmla="*/ 0 w 4812411"/>
                  <a:gd name="connsiteY3" fmla="*/ 2922821 h 2923132"/>
                  <a:gd name="connsiteX0" fmla="*/ 0 w 4812411"/>
                  <a:gd name="connsiteY0" fmla="*/ 2803596 h 2803907"/>
                  <a:gd name="connsiteX1" fmla="*/ 4788168 w 4812411"/>
                  <a:gd name="connsiteY1" fmla="*/ 0 h 2803907"/>
                  <a:gd name="connsiteX2" fmla="*/ 4812411 w 4812411"/>
                  <a:gd name="connsiteY2" fmla="*/ 2803907 h 2803907"/>
                  <a:gd name="connsiteX3" fmla="*/ 0 w 4812411"/>
                  <a:gd name="connsiteY3" fmla="*/ 2803596 h 2803907"/>
                  <a:gd name="connsiteX0" fmla="*/ 0 w 4820851"/>
                  <a:gd name="connsiteY0" fmla="*/ 2868628 h 2868939"/>
                  <a:gd name="connsiteX1" fmla="*/ 4820851 w 4820851"/>
                  <a:gd name="connsiteY1" fmla="*/ 0 h 2868939"/>
                  <a:gd name="connsiteX2" fmla="*/ 4812411 w 4820851"/>
                  <a:gd name="connsiteY2" fmla="*/ 2868939 h 2868939"/>
                  <a:gd name="connsiteX3" fmla="*/ 0 w 4820851"/>
                  <a:gd name="connsiteY3" fmla="*/ 2868628 h 2868939"/>
                  <a:gd name="connsiteX0" fmla="*/ 0 w 4820851"/>
                  <a:gd name="connsiteY0" fmla="*/ 3045988 h 3046299"/>
                  <a:gd name="connsiteX1" fmla="*/ 4820851 w 4820851"/>
                  <a:gd name="connsiteY1" fmla="*/ 0 h 3046299"/>
                  <a:gd name="connsiteX2" fmla="*/ 4812411 w 4820851"/>
                  <a:gd name="connsiteY2" fmla="*/ 3046299 h 3046299"/>
                  <a:gd name="connsiteX3" fmla="*/ 0 w 4820851"/>
                  <a:gd name="connsiteY3" fmla="*/ 3045988 h 3046299"/>
                  <a:gd name="connsiteX0" fmla="*/ 0 w 4813060"/>
                  <a:gd name="connsiteY0" fmla="*/ 3015470 h 3015781"/>
                  <a:gd name="connsiteX1" fmla="*/ 4810626 w 4813060"/>
                  <a:gd name="connsiteY1" fmla="*/ 0 h 3015781"/>
                  <a:gd name="connsiteX2" fmla="*/ 4812411 w 4813060"/>
                  <a:gd name="connsiteY2" fmla="*/ 3015781 h 3015781"/>
                  <a:gd name="connsiteX3" fmla="*/ 0 w 4813060"/>
                  <a:gd name="connsiteY3" fmla="*/ 3015470 h 3015781"/>
                  <a:gd name="connsiteX0" fmla="*/ 0 w 4813060"/>
                  <a:gd name="connsiteY0" fmla="*/ 2995124 h 2995435"/>
                  <a:gd name="connsiteX1" fmla="*/ 4810626 w 4813060"/>
                  <a:gd name="connsiteY1" fmla="*/ 0 h 2995435"/>
                  <a:gd name="connsiteX2" fmla="*/ 4812411 w 4813060"/>
                  <a:gd name="connsiteY2" fmla="*/ 2995435 h 2995435"/>
                  <a:gd name="connsiteX3" fmla="*/ 0 w 4813060"/>
                  <a:gd name="connsiteY3" fmla="*/ 2995124 h 2995435"/>
                  <a:gd name="connsiteX0" fmla="*/ 0 w 4812411"/>
                  <a:gd name="connsiteY0" fmla="*/ 2995124 h 2995435"/>
                  <a:gd name="connsiteX1" fmla="*/ 4810626 w 4812411"/>
                  <a:gd name="connsiteY1" fmla="*/ 0 h 2995435"/>
                  <a:gd name="connsiteX2" fmla="*/ 4812411 w 4812411"/>
                  <a:gd name="connsiteY2" fmla="*/ 2995435 h 2995435"/>
                  <a:gd name="connsiteX3" fmla="*/ 0 w 4812411"/>
                  <a:gd name="connsiteY3" fmla="*/ 2995124 h 2995435"/>
                  <a:gd name="connsiteX0" fmla="*/ 0 w 2000309"/>
                  <a:gd name="connsiteY0" fmla="*/ 3005241 h 3005241"/>
                  <a:gd name="connsiteX1" fmla="*/ 1861926 w 2000309"/>
                  <a:gd name="connsiteY1" fmla="*/ 1 h 3005241"/>
                  <a:gd name="connsiteX2" fmla="*/ 1863711 w 2000309"/>
                  <a:gd name="connsiteY2" fmla="*/ 2995436 h 3005241"/>
                  <a:gd name="connsiteX3" fmla="*/ 0 w 2000309"/>
                  <a:gd name="connsiteY3" fmla="*/ 3005241 h 3005241"/>
                  <a:gd name="connsiteX0" fmla="*/ 0 w 1017410"/>
                  <a:gd name="connsiteY0" fmla="*/ 2985009 h 2995436"/>
                  <a:gd name="connsiteX1" fmla="*/ 946812 w 1017410"/>
                  <a:gd name="connsiteY1" fmla="*/ 1 h 2995436"/>
                  <a:gd name="connsiteX2" fmla="*/ 948597 w 1017410"/>
                  <a:gd name="connsiteY2" fmla="*/ 2995436 h 2995436"/>
                  <a:gd name="connsiteX3" fmla="*/ 0 w 1017410"/>
                  <a:gd name="connsiteY3" fmla="*/ 2985009 h 2995436"/>
                  <a:gd name="connsiteX0" fmla="*/ 0 w 1065356"/>
                  <a:gd name="connsiteY0" fmla="*/ 1275398 h 1285825"/>
                  <a:gd name="connsiteX1" fmla="*/ 1007820 w 1065356"/>
                  <a:gd name="connsiteY1" fmla="*/ 9 h 1285825"/>
                  <a:gd name="connsiteX2" fmla="*/ 948597 w 1065356"/>
                  <a:gd name="connsiteY2" fmla="*/ 1285825 h 1285825"/>
                  <a:gd name="connsiteX3" fmla="*/ 0 w 1065356"/>
                  <a:gd name="connsiteY3" fmla="*/ 1275398 h 1285825"/>
                  <a:gd name="connsiteX0" fmla="*/ 0 w 982871"/>
                  <a:gd name="connsiteY0" fmla="*/ 1275398 h 1285825"/>
                  <a:gd name="connsiteX1" fmla="*/ 895973 w 982871"/>
                  <a:gd name="connsiteY1" fmla="*/ 9 h 1285825"/>
                  <a:gd name="connsiteX2" fmla="*/ 948597 w 982871"/>
                  <a:gd name="connsiteY2" fmla="*/ 1285825 h 1285825"/>
                  <a:gd name="connsiteX3" fmla="*/ 0 w 982871"/>
                  <a:gd name="connsiteY3" fmla="*/ 1275398 h 1285825"/>
                  <a:gd name="connsiteX0" fmla="*/ 0 w 982871"/>
                  <a:gd name="connsiteY0" fmla="*/ 1275389 h 1285816"/>
                  <a:gd name="connsiteX1" fmla="*/ 895973 w 982871"/>
                  <a:gd name="connsiteY1" fmla="*/ 0 h 1285816"/>
                  <a:gd name="connsiteX2" fmla="*/ 948597 w 982871"/>
                  <a:gd name="connsiteY2" fmla="*/ 1285816 h 1285816"/>
                  <a:gd name="connsiteX3" fmla="*/ 0 w 982871"/>
                  <a:gd name="connsiteY3" fmla="*/ 1275389 h 1285816"/>
                  <a:gd name="connsiteX0" fmla="*/ 0 w 948597"/>
                  <a:gd name="connsiteY0" fmla="*/ 1275389 h 1285816"/>
                  <a:gd name="connsiteX1" fmla="*/ 895973 w 948597"/>
                  <a:gd name="connsiteY1" fmla="*/ 0 h 1285816"/>
                  <a:gd name="connsiteX2" fmla="*/ 948597 w 948597"/>
                  <a:gd name="connsiteY2" fmla="*/ 1285816 h 1285816"/>
                  <a:gd name="connsiteX3" fmla="*/ 0 w 948597"/>
                  <a:gd name="connsiteY3" fmla="*/ 1275389 h 1285816"/>
                  <a:gd name="connsiteX0" fmla="*/ 0 w 956981"/>
                  <a:gd name="connsiteY0" fmla="*/ 1265273 h 1275700"/>
                  <a:gd name="connsiteX1" fmla="*/ 956981 w 956981"/>
                  <a:gd name="connsiteY1" fmla="*/ 0 h 1275700"/>
                  <a:gd name="connsiteX2" fmla="*/ 948597 w 956981"/>
                  <a:gd name="connsiteY2" fmla="*/ 1275700 h 1275700"/>
                  <a:gd name="connsiteX3" fmla="*/ 0 w 956981"/>
                  <a:gd name="connsiteY3" fmla="*/ 1265273 h 1275700"/>
                  <a:gd name="connsiteX0" fmla="*/ 0 w 956981"/>
                  <a:gd name="connsiteY0" fmla="*/ 1265273 h 1275700"/>
                  <a:gd name="connsiteX1" fmla="*/ 956981 w 956981"/>
                  <a:gd name="connsiteY1" fmla="*/ 0 h 1275700"/>
                  <a:gd name="connsiteX2" fmla="*/ 948597 w 956981"/>
                  <a:gd name="connsiteY2" fmla="*/ 1275700 h 1275700"/>
                  <a:gd name="connsiteX3" fmla="*/ 0 w 956981"/>
                  <a:gd name="connsiteY3" fmla="*/ 1265273 h 1275700"/>
                  <a:gd name="connsiteX0" fmla="*/ 0 w 807317"/>
                  <a:gd name="connsiteY0" fmla="*/ 1255167 h 1275710"/>
                  <a:gd name="connsiteX1" fmla="*/ 753622 w 807317"/>
                  <a:gd name="connsiteY1" fmla="*/ 10 h 1275710"/>
                  <a:gd name="connsiteX2" fmla="*/ 745238 w 807317"/>
                  <a:gd name="connsiteY2" fmla="*/ 1275710 h 1275710"/>
                  <a:gd name="connsiteX3" fmla="*/ 0 w 807317"/>
                  <a:gd name="connsiteY3" fmla="*/ 1255167 h 1275710"/>
                  <a:gd name="connsiteX0" fmla="*/ 0 w 753622"/>
                  <a:gd name="connsiteY0" fmla="*/ 1255167 h 1275710"/>
                  <a:gd name="connsiteX1" fmla="*/ 753622 w 753622"/>
                  <a:gd name="connsiteY1" fmla="*/ 10 h 1275710"/>
                  <a:gd name="connsiteX2" fmla="*/ 745238 w 753622"/>
                  <a:gd name="connsiteY2" fmla="*/ 1275710 h 1275710"/>
                  <a:gd name="connsiteX3" fmla="*/ 0 w 753622"/>
                  <a:gd name="connsiteY3" fmla="*/ 1255167 h 1275710"/>
                  <a:gd name="connsiteX0" fmla="*/ 0 w 753622"/>
                  <a:gd name="connsiteY0" fmla="*/ 1255157 h 1275700"/>
                  <a:gd name="connsiteX1" fmla="*/ 753622 w 753622"/>
                  <a:gd name="connsiteY1" fmla="*/ 0 h 1275700"/>
                  <a:gd name="connsiteX2" fmla="*/ 745238 w 753622"/>
                  <a:gd name="connsiteY2" fmla="*/ 1275700 h 1275700"/>
                  <a:gd name="connsiteX3" fmla="*/ 0 w 753622"/>
                  <a:gd name="connsiteY3" fmla="*/ 1255157 h 1275700"/>
                  <a:gd name="connsiteX0" fmla="*/ 0 w 807317"/>
                  <a:gd name="connsiteY0" fmla="*/ 1265275 h 1275702"/>
                  <a:gd name="connsiteX1" fmla="*/ 753622 w 807317"/>
                  <a:gd name="connsiteY1" fmla="*/ 2 h 1275702"/>
                  <a:gd name="connsiteX2" fmla="*/ 745238 w 807317"/>
                  <a:gd name="connsiteY2" fmla="*/ 1275702 h 1275702"/>
                  <a:gd name="connsiteX3" fmla="*/ 0 w 807317"/>
                  <a:gd name="connsiteY3" fmla="*/ 1265275 h 1275702"/>
                  <a:gd name="connsiteX0" fmla="*/ 0 w 753622"/>
                  <a:gd name="connsiteY0" fmla="*/ 1265275 h 1275702"/>
                  <a:gd name="connsiteX1" fmla="*/ 753622 w 753622"/>
                  <a:gd name="connsiteY1" fmla="*/ 2 h 1275702"/>
                  <a:gd name="connsiteX2" fmla="*/ 745238 w 753622"/>
                  <a:gd name="connsiteY2" fmla="*/ 1275702 h 1275702"/>
                  <a:gd name="connsiteX3" fmla="*/ 0 w 753622"/>
                  <a:gd name="connsiteY3" fmla="*/ 1265275 h 1275702"/>
                  <a:gd name="connsiteX0" fmla="*/ 0 w 753622"/>
                  <a:gd name="connsiteY0" fmla="*/ 1265273 h 1275700"/>
                  <a:gd name="connsiteX1" fmla="*/ 753622 w 753622"/>
                  <a:gd name="connsiteY1" fmla="*/ 0 h 1275700"/>
                  <a:gd name="connsiteX2" fmla="*/ 745238 w 753622"/>
                  <a:gd name="connsiteY2" fmla="*/ 1275700 h 1275700"/>
                  <a:gd name="connsiteX3" fmla="*/ 0 w 753622"/>
                  <a:gd name="connsiteY3" fmla="*/ 1265273 h 1275700"/>
                  <a:gd name="connsiteX0" fmla="*/ 0 w 971126"/>
                  <a:gd name="connsiteY0" fmla="*/ 1265275 h 1275702"/>
                  <a:gd name="connsiteX1" fmla="*/ 906141 w 971126"/>
                  <a:gd name="connsiteY1" fmla="*/ 2 h 1275702"/>
                  <a:gd name="connsiteX2" fmla="*/ 897757 w 971126"/>
                  <a:gd name="connsiteY2" fmla="*/ 1275702 h 1275702"/>
                  <a:gd name="connsiteX3" fmla="*/ 0 w 971126"/>
                  <a:gd name="connsiteY3" fmla="*/ 1265275 h 1275702"/>
                  <a:gd name="connsiteX0" fmla="*/ 0 w 906141"/>
                  <a:gd name="connsiteY0" fmla="*/ 1265275 h 1275702"/>
                  <a:gd name="connsiteX1" fmla="*/ 906141 w 906141"/>
                  <a:gd name="connsiteY1" fmla="*/ 2 h 1275702"/>
                  <a:gd name="connsiteX2" fmla="*/ 897757 w 906141"/>
                  <a:gd name="connsiteY2" fmla="*/ 1275702 h 1275702"/>
                  <a:gd name="connsiteX3" fmla="*/ 0 w 906141"/>
                  <a:gd name="connsiteY3" fmla="*/ 1265275 h 1275702"/>
                  <a:gd name="connsiteX0" fmla="*/ 0 w 906141"/>
                  <a:gd name="connsiteY0" fmla="*/ 1265273 h 1275700"/>
                  <a:gd name="connsiteX1" fmla="*/ 906141 w 906141"/>
                  <a:gd name="connsiteY1" fmla="*/ 0 h 1275700"/>
                  <a:gd name="connsiteX2" fmla="*/ 897757 w 906141"/>
                  <a:gd name="connsiteY2" fmla="*/ 1275700 h 1275700"/>
                  <a:gd name="connsiteX3" fmla="*/ 0 w 906141"/>
                  <a:gd name="connsiteY3" fmla="*/ 1265273 h 127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6141" h="1275700">
                    <a:moveTo>
                      <a:pt x="0" y="1265273"/>
                    </a:moveTo>
                    <a:lnTo>
                      <a:pt x="906141" y="0"/>
                    </a:lnTo>
                    <a:cubicBezTo>
                      <a:pt x="903346" y="425233"/>
                      <a:pt x="900552" y="850467"/>
                      <a:pt x="897757" y="1275700"/>
                    </a:cubicBezTo>
                    <a:lnTo>
                      <a:pt x="0" y="1265273"/>
                    </a:lnTo>
                    <a:close/>
                  </a:path>
                </a:pathLst>
              </a:custGeom>
              <a:gradFill flip="none" rotWithShape="1">
                <a:gsLst>
                  <a:gs pos="63000">
                    <a:srgbClr val="04476A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F0E0321E-4EFA-9E4E-B4C8-F04016E9E1AD}"/>
                </a:ext>
              </a:extLst>
            </p:cNvPr>
            <p:cNvSpPr/>
            <p:nvPr userDrawn="1"/>
          </p:nvSpPr>
          <p:spPr>
            <a:xfrm>
              <a:off x="-3464" y="3480160"/>
              <a:ext cx="2180493" cy="154016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0 w 7787198"/>
                <a:gd name="connsiteY0" fmla="*/ 3851755 h 6854745"/>
                <a:gd name="connsiteX1" fmla="*/ 7645918 w 7787198"/>
                <a:gd name="connsiteY1" fmla="*/ 0 h 6854745"/>
                <a:gd name="connsiteX2" fmla="*/ 7787198 w 7787198"/>
                <a:gd name="connsiteY2" fmla="*/ 544846 h 6854745"/>
                <a:gd name="connsiteX3" fmla="*/ 3704776 w 7787198"/>
                <a:gd name="connsiteY3" fmla="*/ 6851446 h 6854745"/>
                <a:gd name="connsiteX4" fmla="*/ 8297 w 7787198"/>
                <a:gd name="connsiteY4" fmla="*/ 6854745 h 6854745"/>
                <a:gd name="connsiteX5" fmla="*/ 0 w 7787198"/>
                <a:gd name="connsiteY5" fmla="*/ 3851755 h 6854745"/>
                <a:gd name="connsiteX0" fmla="*/ 2824 w 7790022"/>
                <a:gd name="connsiteY0" fmla="*/ 3851755 h 6854745"/>
                <a:gd name="connsiteX1" fmla="*/ 7648742 w 7790022"/>
                <a:gd name="connsiteY1" fmla="*/ 0 h 6854745"/>
                <a:gd name="connsiteX2" fmla="*/ 7790022 w 7790022"/>
                <a:gd name="connsiteY2" fmla="*/ 544846 h 6854745"/>
                <a:gd name="connsiteX3" fmla="*/ 3707600 w 7790022"/>
                <a:gd name="connsiteY3" fmla="*/ 6851446 h 6854745"/>
                <a:gd name="connsiteX4" fmla="*/ 11121 w 7790022"/>
                <a:gd name="connsiteY4" fmla="*/ 6854745 h 6854745"/>
                <a:gd name="connsiteX5" fmla="*/ 2824 w 7790022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3707600 w 12289333"/>
                <a:gd name="connsiteY3" fmla="*/ 685144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3061836"/>
                <a:gd name="connsiteY0" fmla="*/ 3851755 h 6854745"/>
                <a:gd name="connsiteX1" fmla="*/ 7648742 w 13061836"/>
                <a:gd name="connsiteY1" fmla="*/ 0 h 6854745"/>
                <a:gd name="connsiteX2" fmla="*/ 12289333 w 13061836"/>
                <a:gd name="connsiteY2" fmla="*/ 3364705 h 6854745"/>
                <a:gd name="connsiteX3" fmla="*/ 12223245 w 13061836"/>
                <a:gd name="connsiteY3" fmla="*/ 6826156 h 6854745"/>
                <a:gd name="connsiteX4" fmla="*/ 11121 w 13061836"/>
                <a:gd name="connsiteY4" fmla="*/ 6854745 h 6854745"/>
                <a:gd name="connsiteX5" fmla="*/ 2824 w 13061836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12223245 w 12289333"/>
                <a:gd name="connsiteY3" fmla="*/ 682615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2238493"/>
                <a:gd name="connsiteY0" fmla="*/ 3851755 h 6854745"/>
                <a:gd name="connsiteX1" fmla="*/ 7648742 w 12238493"/>
                <a:gd name="connsiteY1" fmla="*/ 0 h 6854745"/>
                <a:gd name="connsiteX2" fmla="*/ 12238493 w 12238493"/>
                <a:gd name="connsiteY2" fmla="*/ 5489083 h 6854745"/>
                <a:gd name="connsiteX3" fmla="*/ 12223245 w 12238493"/>
                <a:gd name="connsiteY3" fmla="*/ 6826156 h 6854745"/>
                <a:gd name="connsiteX4" fmla="*/ 11121 w 12238493"/>
                <a:gd name="connsiteY4" fmla="*/ 6854745 h 6854745"/>
                <a:gd name="connsiteX5" fmla="*/ 2824 w 12238493"/>
                <a:gd name="connsiteY5" fmla="*/ 3851755 h 6854745"/>
                <a:gd name="connsiteX0" fmla="*/ 2824 w 12223245"/>
                <a:gd name="connsiteY0" fmla="*/ 3851755 h 6854745"/>
                <a:gd name="connsiteX1" fmla="*/ 7648742 w 12223245"/>
                <a:gd name="connsiteY1" fmla="*/ 0 h 6854745"/>
                <a:gd name="connsiteX2" fmla="*/ 12213073 w 12223245"/>
                <a:gd name="connsiteY2" fmla="*/ 3212964 h 6854745"/>
                <a:gd name="connsiteX3" fmla="*/ 12223245 w 12223245"/>
                <a:gd name="connsiteY3" fmla="*/ 6826156 h 6854745"/>
                <a:gd name="connsiteX4" fmla="*/ 11121 w 12223245"/>
                <a:gd name="connsiteY4" fmla="*/ 6854745 h 6854745"/>
                <a:gd name="connsiteX5" fmla="*/ 2824 w 12223245"/>
                <a:gd name="connsiteY5" fmla="*/ 3851755 h 6854745"/>
                <a:gd name="connsiteX0" fmla="*/ 2824 w 12223245"/>
                <a:gd name="connsiteY0" fmla="*/ 638791 h 3641781"/>
                <a:gd name="connsiteX1" fmla="*/ 12213073 w 12223245"/>
                <a:gd name="connsiteY1" fmla="*/ 0 h 3641781"/>
                <a:gd name="connsiteX2" fmla="*/ 12223245 w 12223245"/>
                <a:gd name="connsiteY2" fmla="*/ 3613192 h 3641781"/>
                <a:gd name="connsiteX3" fmla="*/ 11121 w 12223245"/>
                <a:gd name="connsiteY3" fmla="*/ 3641781 h 3641781"/>
                <a:gd name="connsiteX4" fmla="*/ 2824 w 12223245"/>
                <a:gd name="connsiteY4" fmla="*/ 638791 h 3641781"/>
                <a:gd name="connsiteX0" fmla="*/ 18003 w 13108053"/>
                <a:gd name="connsiteY0" fmla="*/ 1462624 h 3706908"/>
                <a:gd name="connsiteX1" fmla="*/ 12202832 w 13108053"/>
                <a:gd name="connsiteY1" fmla="*/ 65127 h 3706908"/>
                <a:gd name="connsiteX2" fmla="*/ 12213004 w 13108053"/>
                <a:gd name="connsiteY2" fmla="*/ 3678319 h 3706908"/>
                <a:gd name="connsiteX3" fmla="*/ 880 w 13108053"/>
                <a:gd name="connsiteY3" fmla="*/ 3706908 h 3706908"/>
                <a:gd name="connsiteX4" fmla="*/ 18003 w 13108053"/>
                <a:gd name="connsiteY4" fmla="*/ 1462624 h 3706908"/>
                <a:gd name="connsiteX0" fmla="*/ 18003 w 13108053"/>
                <a:gd name="connsiteY0" fmla="*/ 1447901 h 3692185"/>
                <a:gd name="connsiteX1" fmla="*/ 12202832 w 13108053"/>
                <a:gd name="connsiteY1" fmla="*/ 50404 h 3692185"/>
                <a:gd name="connsiteX2" fmla="*/ 12213004 w 13108053"/>
                <a:gd name="connsiteY2" fmla="*/ 3663596 h 3692185"/>
                <a:gd name="connsiteX3" fmla="*/ 880 w 13108053"/>
                <a:gd name="connsiteY3" fmla="*/ 3692185 h 3692185"/>
                <a:gd name="connsiteX4" fmla="*/ 18003 w 13108053"/>
                <a:gd name="connsiteY4" fmla="*/ 1447901 h 3692185"/>
                <a:gd name="connsiteX0" fmla="*/ 1135609 w 13024337"/>
                <a:gd name="connsiteY0" fmla="*/ 1819470 h 3671756"/>
                <a:gd name="connsiteX1" fmla="*/ 12201965 w 13024337"/>
                <a:gd name="connsiteY1" fmla="*/ 29975 h 3671756"/>
                <a:gd name="connsiteX2" fmla="*/ 12212137 w 13024337"/>
                <a:gd name="connsiteY2" fmla="*/ 3643167 h 3671756"/>
                <a:gd name="connsiteX3" fmla="*/ 13 w 13024337"/>
                <a:gd name="connsiteY3" fmla="*/ 3671756 h 3671756"/>
                <a:gd name="connsiteX4" fmla="*/ 1135609 w 13024337"/>
                <a:gd name="connsiteY4" fmla="*/ 1819470 h 3671756"/>
                <a:gd name="connsiteX0" fmla="*/ 881414 w 13043169"/>
                <a:gd name="connsiteY0" fmla="*/ 2631068 h 3648777"/>
                <a:gd name="connsiteX1" fmla="*/ 12201968 w 13043169"/>
                <a:gd name="connsiteY1" fmla="*/ 6996 h 3648777"/>
                <a:gd name="connsiteX2" fmla="*/ 12212140 w 13043169"/>
                <a:gd name="connsiteY2" fmla="*/ 3620188 h 3648777"/>
                <a:gd name="connsiteX3" fmla="*/ 16 w 13043169"/>
                <a:gd name="connsiteY3" fmla="*/ 3648777 h 3648777"/>
                <a:gd name="connsiteX4" fmla="*/ 881414 w 13043169"/>
                <a:gd name="connsiteY4" fmla="*/ 2631068 h 3648777"/>
                <a:gd name="connsiteX0" fmla="*/ 881398 w 13043153"/>
                <a:gd name="connsiteY0" fmla="*/ 2631068 h 3648777"/>
                <a:gd name="connsiteX1" fmla="*/ 12201952 w 13043153"/>
                <a:gd name="connsiteY1" fmla="*/ 6996 h 3648777"/>
                <a:gd name="connsiteX2" fmla="*/ 12212124 w 13043153"/>
                <a:gd name="connsiteY2" fmla="*/ 3620188 h 3648777"/>
                <a:gd name="connsiteX3" fmla="*/ 0 w 13043153"/>
                <a:gd name="connsiteY3" fmla="*/ 3648777 h 3648777"/>
                <a:gd name="connsiteX4" fmla="*/ 881398 w 13043153"/>
                <a:gd name="connsiteY4" fmla="*/ 2631068 h 3648777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1571238 w 14647636"/>
                <a:gd name="connsiteY0" fmla="*/ 3433552 h 3641974"/>
                <a:gd name="connsiteX1" fmla="*/ 13743357 w 14647636"/>
                <a:gd name="connsiteY1" fmla="*/ 193 h 3641974"/>
                <a:gd name="connsiteX2" fmla="*/ 13753529 w 14647636"/>
                <a:gd name="connsiteY2" fmla="*/ 3613385 h 3641974"/>
                <a:gd name="connsiteX3" fmla="*/ 1541405 w 14647636"/>
                <a:gd name="connsiteY3" fmla="*/ 3641974 h 3641974"/>
                <a:gd name="connsiteX4" fmla="*/ 1571238 w 14647636"/>
                <a:gd name="connsiteY4" fmla="*/ 3433552 h 3641974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29833 w 13106231"/>
                <a:gd name="connsiteY0" fmla="*/ 3433359 h 3641781"/>
                <a:gd name="connsiteX1" fmla="*/ 12201952 w 13106231"/>
                <a:gd name="connsiteY1" fmla="*/ 0 h 3641781"/>
                <a:gd name="connsiteX2" fmla="*/ 12212124 w 13106231"/>
                <a:gd name="connsiteY2" fmla="*/ 3613192 h 3641781"/>
                <a:gd name="connsiteX3" fmla="*/ 0 w 13106231"/>
                <a:gd name="connsiteY3" fmla="*/ 3641781 h 3641781"/>
                <a:gd name="connsiteX4" fmla="*/ 29833 w 13106231"/>
                <a:gd name="connsiteY4" fmla="*/ 3433359 h 3641781"/>
                <a:gd name="connsiteX0" fmla="*/ 29833 w 12212124"/>
                <a:gd name="connsiteY0" fmla="*/ 3433359 h 3641781"/>
                <a:gd name="connsiteX1" fmla="*/ 12201952 w 12212124"/>
                <a:gd name="connsiteY1" fmla="*/ 0 h 3641781"/>
                <a:gd name="connsiteX2" fmla="*/ 12212124 w 12212124"/>
                <a:gd name="connsiteY2" fmla="*/ 3613192 h 3641781"/>
                <a:gd name="connsiteX3" fmla="*/ 0 w 12212124"/>
                <a:gd name="connsiteY3" fmla="*/ 3641781 h 3641781"/>
                <a:gd name="connsiteX4" fmla="*/ 29833 w 12212124"/>
                <a:gd name="connsiteY4" fmla="*/ 3433359 h 3641781"/>
                <a:gd name="connsiteX0" fmla="*/ 0 w 13116591"/>
                <a:gd name="connsiteY0" fmla="*/ 3443767 h 3642036"/>
                <a:gd name="connsiteX1" fmla="*/ 12209540 w 13116591"/>
                <a:gd name="connsiteY1" fmla="*/ 255 h 3642036"/>
                <a:gd name="connsiteX2" fmla="*/ 12219712 w 13116591"/>
                <a:gd name="connsiteY2" fmla="*/ 3613447 h 3642036"/>
                <a:gd name="connsiteX3" fmla="*/ 7588 w 13116591"/>
                <a:gd name="connsiteY3" fmla="*/ 3642036 h 3642036"/>
                <a:gd name="connsiteX4" fmla="*/ 0 w 13116591"/>
                <a:gd name="connsiteY4" fmla="*/ 3443767 h 3642036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4914 w 14021505"/>
                <a:gd name="connsiteY0" fmla="*/ 3443720 h 3755501"/>
                <a:gd name="connsiteX1" fmla="*/ 13114454 w 14021505"/>
                <a:gd name="connsiteY1" fmla="*/ 208 h 3755501"/>
                <a:gd name="connsiteX2" fmla="*/ 13124626 w 14021505"/>
                <a:gd name="connsiteY2" fmla="*/ 3613400 h 3755501"/>
                <a:gd name="connsiteX3" fmla="*/ 902969 w 14021505"/>
                <a:gd name="connsiteY3" fmla="*/ 3638381 h 3755501"/>
                <a:gd name="connsiteX4" fmla="*/ 904914 w 14021505"/>
                <a:gd name="connsiteY4" fmla="*/ 3443720 h 3755501"/>
                <a:gd name="connsiteX0" fmla="*/ 1945 w 13118536"/>
                <a:gd name="connsiteY0" fmla="*/ 3443720 h 3638381"/>
                <a:gd name="connsiteX1" fmla="*/ 12211485 w 13118536"/>
                <a:gd name="connsiteY1" fmla="*/ 208 h 3638381"/>
                <a:gd name="connsiteX2" fmla="*/ 12221657 w 13118536"/>
                <a:gd name="connsiteY2" fmla="*/ 3613400 h 3638381"/>
                <a:gd name="connsiteX3" fmla="*/ 0 w 13118536"/>
                <a:gd name="connsiteY3" fmla="*/ 3638381 h 3638381"/>
                <a:gd name="connsiteX4" fmla="*/ 1945 w 13118536"/>
                <a:gd name="connsiteY4" fmla="*/ 3443720 h 3638381"/>
                <a:gd name="connsiteX0" fmla="*/ 1945 w 12221657"/>
                <a:gd name="connsiteY0" fmla="*/ 3443720 h 3638381"/>
                <a:gd name="connsiteX1" fmla="*/ 12211485 w 12221657"/>
                <a:gd name="connsiteY1" fmla="*/ 208 h 3638381"/>
                <a:gd name="connsiteX2" fmla="*/ 12221657 w 12221657"/>
                <a:gd name="connsiteY2" fmla="*/ 3613400 h 3638381"/>
                <a:gd name="connsiteX3" fmla="*/ 0 w 12221657"/>
                <a:gd name="connsiteY3" fmla="*/ 3638381 h 3638381"/>
                <a:gd name="connsiteX4" fmla="*/ 1945 w 12221657"/>
                <a:gd name="connsiteY4" fmla="*/ 3443720 h 3638381"/>
                <a:gd name="connsiteX0" fmla="*/ 1945 w 13118536"/>
                <a:gd name="connsiteY0" fmla="*/ 3443705 h 3638366"/>
                <a:gd name="connsiteX1" fmla="*/ 12211485 w 13118536"/>
                <a:gd name="connsiteY1" fmla="*/ 193 h 3638366"/>
                <a:gd name="connsiteX2" fmla="*/ 12221657 w 13118536"/>
                <a:gd name="connsiteY2" fmla="*/ 3607063 h 3638366"/>
                <a:gd name="connsiteX3" fmla="*/ 0 w 13118536"/>
                <a:gd name="connsiteY3" fmla="*/ 3638366 h 3638366"/>
                <a:gd name="connsiteX4" fmla="*/ 1945 w 13118536"/>
                <a:gd name="connsiteY4" fmla="*/ 3443705 h 3638366"/>
                <a:gd name="connsiteX0" fmla="*/ 1945 w 13119600"/>
                <a:gd name="connsiteY0" fmla="*/ 3443727 h 3638388"/>
                <a:gd name="connsiteX1" fmla="*/ 12211485 w 13119600"/>
                <a:gd name="connsiteY1" fmla="*/ 215 h 3638388"/>
                <a:gd name="connsiteX2" fmla="*/ 12224835 w 13119600"/>
                <a:gd name="connsiteY2" fmla="*/ 3616569 h 3638388"/>
                <a:gd name="connsiteX3" fmla="*/ 0 w 13119600"/>
                <a:gd name="connsiteY3" fmla="*/ 3638388 h 3638388"/>
                <a:gd name="connsiteX4" fmla="*/ 1945 w 13119600"/>
                <a:gd name="connsiteY4" fmla="*/ 3443727 h 3638388"/>
                <a:gd name="connsiteX0" fmla="*/ 1945 w 12224835"/>
                <a:gd name="connsiteY0" fmla="*/ 3443727 h 3638388"/>
                <a:gd name="connsiteX1" fmla="*/ 12211485 w 12224835"/>
                <a:gd name="connsiteY1" fmla="*/ 215 h 3638388"/>
                <a:gd name="connsiteX2" fmla="*/ 12224835 w 12224835"/>
                <a:gd name="connsiteY2" fmla="*/ 3616569 h 3638388"/>
                <a:gd name="connsiteX3" fmla="*/ 0 w 12224835"/>
                <a:gd name="connsiteY3" fmla="*/ 3638388 h 3638388"/>
                <a:gd name="connsiteX4" fmla="*/ 1945 w 12224835"/>
                <a:gd name="connsiteY4" fmla="*/ 3443727 h 3638388"/>
                <a:gd name="connsiteX0" fmla="*/ 1945 w 12224835"/>
                <a:gd name="connsiteY0" fmla="*/ 3443512 h 3638173"/>
                <a:gd name="connsiteX1" fmla="*/ 12211485 w 12224835"/>
                <a:gd name="connsiteY1" fmla="*/ 0 h 3638173"/>
                <a:gd name="connsiteX2" fmla="*/ 12224835 w 12224835"/>
                <a:gd name="connsiteY2" fmla="*/ 3616354 h 3638173"/>
                <a:gd name="connsiteX3" fmla="*/ 0 w 12224835"/>
                <a:gd name="connsiteY3" fmla="*/ 3638173 h 3638173"/>
                <a:gd name="connsiteX4" fmla="*/ 1945 w 12224835"/>
                <a:gd name="connsiteY4" fmla="*/ 3443512 h 3638173"/>
                <a:gd name="connsiteX0" fmla="*/ 1945 w 13119363"/>
                <a:gd name="connsiteY0" fmla="*/ 3443806 h 3638467"/>
                <a:gd name="connsiteX1" fmla="*/ 12211485 w 13119363"/>
                <a:gd name="connsiteY1" fmla="*/ 294 h 3638467"/>
                <a:gd name="connsiteX2" fmla="*/ 12224835 w 13119363"/>
                <a:gd name="connsiteY2" fmla="*/ 3626132 h 3638467"/>
                <a:gd name="connsiteX3" fmla="*/ 0 w 13119363"/>
                <a:gd name="connsiteY3" fmla="*/ 3638467 h 3638467"/>
                <a:gd name="connsiteX4" fmla="*/ 1945 w 13119363"/>
                <a:gd name="connsiteY4" fmla="*/ 3443806 h 3638467"/>
                <a:gd name="connsiteX0" fmla="*/ 1945 w 13119363"/>
                <a:gd name="connsiteY0" fmla="*/ 3443848 h 3638819"/>
                <a:gd name="connsiteX1" fmla="*/ 12211485 w 13119363"/>
                <a:gd name="connsiteY1" fmla="*/ 336 h 3638819"/>
                <a:gd name="connsiteX2" fmla="*/ 12224835 w 13119363"/>
                <a:gd name="connsiteY2" fmla="*/ 3638820 h 3638819"/>
                <a:gd name="connsiteX3" fmla="*/ 0 w 13119363"/>
                <a:gd name="connsiteY3" fmla="*/ 3638509 h 3638819"/>
                <a:gd name="connsiteX4" fmla="*/ 1945 w 13119363"/>
                <a:gd name="connsiteY4" fmla="*/ 3443848 h 3638819"/>
                <a:gd name="connsiteX0" fmla="*/ 1945 w 12224835"/>
                <a:gd name="connsiteY0" fmla="*/ 3443848 h 3638820"/>
                <a:gd name="connsiteX1" fmla="*/ 12211485 w 12224835"/>
                <a:gd name="connsiteY1" fmla="*/ 336 h 3638820"/>
                <a:gd name="connsiteX2" fmla="*/ 12224835 w 12224835"/>
                <a:gd name="connsiteY2" fmla="*/ 3638820 h 3638820"/>
                <a:gd name="connsiteX3" fmla="*/ 0 w 12224835"/>
                <a:gd name="connsiteY3" fmla="*/ 3638509 h 3638820"/>
                <a:gd name="connsiteX4" fmla="*/ 1945 w 12224835"/>
                <a:gd name="connsiteY4" fmla="*/ 3443848 h 3638820"/>
                <a:gd name="connsiteX0" fmla="*/ 1945 w 12224835"/>
                <a:gd name="connsiteY0" fmla="*/ 3443512 h 3638484"/>
                <a:gd name="connsiteX1" fmla="*/ 12211485 w 12224835"/>
                <a:gd name="connsiteY1" fmla="*/ 0 h 3638484"/>
                <a:gd name="connsiteX2" fmla="*/ 12224835 w 12224835"/>
                <a:gd name="connsiteY2" fmla="*/ 3638484 h 3638484"/>
                <a:gd name="connsiteX3" fmla="*/ 0 w 12224835"/>
                <a:gd name="connsiteY3" fmla="*/ 3638173 h 3638484"/>
                <a:gd name="connsiteX4" fmla="*/ 1945 w 12224835"/>
                <a:gd name="connsiteY4" fmla="*/ 3443512 h 3638484"/>
                <a:gd name="connsiteX0" fmla="*/ 54858 w 12277748"/>
                <a:gd name="connsiteY0" fmla="*/ 3443512 h 3755293"/>
                <a:gd name="connsiteX1" fmla="*/ 12264398 w 12277748"/>
                <a:gd name="connsiteY1" fmla="*/ 0 h 3755293"/>
                <a:gd name="connsiteX2" fmla="*/ 12277748 w 12277748"/>
                <a:gd name="connsiteY2" fmla="*/ 3638484 h 3755293"/>
                <a:gd name="connsiteX3" fmla="*/ 7465337 w 12277748"/>
                <a:gd name="connsiteY3" fmla="*/ 3638173 h 3755293"/>
                <a:gd name="connsiteX4" fmla="*/ 54858 w 12277748"/>
                <a:gd name="connsiteY4" fmla="*/ 3443512 h 3755293"/>
                <a:gd name="connsiteX0" fmla="*/ 147208 w 7367230"/>
                <a:gd name="connsiteY0" fmla="*/ 1845227 h 3679005"/>
                <a:gd name="connsiteX1" fmla="*/ 6866064 w 7367230"/>
                <a:gd name="connsiteY1" fmla="*/ 40521 h 3679005"/>
                <a:gd name="connsiteX2" fmla="*/ 6879414 w 7367230"/>
                <a:gd name="connsiteY2" fmla="*/ 3679005 h 3679005"/>
                <a:gd name="connsiteX3" fmla="*/ 2067003 w 7367230"/>
                <a:gd name="connsiteY3" fmla="*/ 3678694 h 3679005"/>
                <a:gd name="connsiteX4" fmla="*/ 147208 w 7367230"/>
                <a:gd name="connsiteY4" fmla="*/ 1845227 h 3679005"/>
                <a:gd name="connsiteX0" fmla="*/ 151451 w 7273184"/>
                <a:gd name="connsiteY0" fmla="*/ 1955670 h 3672390"/>
                <a:gd name="connsiteX1" fmla="*/ 6778796 w 7273184"/>
                <a:gd name="connsiteY1" fmla="*/ 33906 h 3672390"/>
                <a:gd name="connsiteX2" fmla="*/ 6792146 w 7273184"/>
                <a:gd name="connsiteY2" fmla="*/ 3672390 h 3672390"/>
                <a:gd name="connsiteX3" fmla="*/ 1979735 w 7273184"/>
                <a:gd name="connsiteY3" fmla="*/ 3672079 h 3672390"/>
                <a:gd name="connsiteX4" fmla="*/ 151451 w 7273184"/>
                <a:gd name="connsiteY4" fmla="*/ 1955670 h 3672390"/>
                <a:gd name="connsiteX0" fmla="*/ 179531 w 6767691"/>
                <a:gd name="connsiteY0" fmla="*/ 1992683 h 3670383"/>
                <a:gd name="connsiteX1" fmla="*/ 6310099 w 6767691"/>
                <a:gd name="connsiteY1" fmla="*/ 31899 h 3670383"/>
                <a:gd name="connsiteX2" fmla="*/ 6323449 w 6767691"/>
                <a:gd name="connsiteY2" fmla="*/ 3670383 h 3670383"/>
                <a:gd name="connsiteX3" fmla="*/ 1511038 w 6767691"/>
                <a:gd name="connsiteY3" fmla="*/ 3670072 h 3670383"/>
                <a:gd name="connsiteX4" fmla="*/ 179531 w 6767691"/>
                <a:gd name="connsiteY4" fmla="*/ 1992683 h 3670383"/>
                <a:gd name="connsiteX0" fmla="*/ 157278 w 7152638"/>
                <a:gd name="connsiteY0" fmla="*/ 1918753 h 3674491"/>
                <a:gd name="connsiteX1" fmla="*/ 6666965 w 7152638"/>
                <a:gd name="connsiteY1" fmla="*/ 36007 h 3674491"/>
                <a:gd name="connsiteX2" fmla="*/ 6680315 w 7152638"/>
                <a:gd name="connsiteY2" fmla="*/ 3674491 h 3674491"/>
                <a:gd name="connsiteX3" fmla="*/ 1867904 w 7152638"/>
                <a:gd name="connsiteY3" fmla="*/ 3674180 h 3674491"/>
                <a:gd name="connsiteX4" fmla="*/ 157278 w 7152638"/>
                <a:gd name="connsiteY4" fmla="*/ 1918753 h 3674491"/>
                <a:gd name="connsiteX0" fmla="*/ 0 w 6995360"/>
                <a:gd name="connsiteY0" fmla="*/ 1918753 h 3674491"/>
                <a:gd name="connsiteX1" fmla="*/ 6509687 w 6995360"/>
                <a:gd name="connsiteY1" fmla="*/ 36007 h 3674491"/>
                <a:gd name="connsiteX2" fmla="*/ 6523037 w 6995360"/>
                <a:gd name="connsiteY2" fmla="*/ 3674491 h 3674491"/>
                <a:gd name="connsiteX3" fmla="*/ 1710626 w 6995360"/>
                <a:gd name="connsiteY3" fmla="*/ 3674180 h 3674491"/>
                <a:gd name="connsiteX4" fmla="*/ 0 w 6995360"/>
                <a:gd name="connsiteY4" fmla="*/ 1918753 h 3674491"/>
                <a:gd name="connsiteX0" fmla="*/ 0 w 6995360"/>
                <a:gd name="connsiteY0" fmla="*/ 1882746 h 3638484"/>
                <a:gd name="connsiteX1" fmla="*/ 6509687 w 6995360"/>
                <a:gd name="connsiteY1" fmla="*/ 0 h 3638484"/>
                <a:gd name="connsiteX2" fmla="*/ 6523037 w 6995360"/>
                <a:gd name="connsiteY2" fmla="*/ 3638484 h 3638484"/>
                <a:gd name="connsiteX3" fmla="*/ 1710626 w 6995360"/>
                <a:gd name="connsiteY3" fmla="*/ 3638173 h 3638484"/>
                <a:gd name="connsiteX4" fmla="*/ 0 w 6995360"/>
                <a:gd name="connsiteY4" fmla="*/ 1882746 h 3638484"/>
                <a:gd name="connsiteX0" fmla="*/ 0 w 6523037"/>
                <a:gd name="connsiteY0" fmla="*/ 1882746 h 3638484"/>
                <a:gd name="connsiteX1" fmla="*/ 6509687 w 6523037"/>
                <a:gd name="connsiteY1" fmla="*/ 0 h 3638484"/>
                <a:gd name="connsiteX2" fmla="*/ 6523037 w 6523037"/>
                <a:gd name="connsiteY2" fmla="*/ 3638484 h 3638484"/>
                <a:gd name="connsiteX3" fmla="*/ 1710626 w 6523037"/>
                <a:gd name="connsiteY3" fmla="*/ 3638173 h 3638484"/>
                <a:gd name="connsiteX4" fmla="*/ 0 w 6523037"/>
                <a:gd name="connsiteY4" fmla="*/ 1882746 h 3638484"/>
                <a:gd name="connsiteX0" fmla="*/ 0 w 7809763"/>
                <a:gd name="connsiteY0" fmla="*/ 2092990 h 3666638"/>
                <a:gd name="connsiteX1" fmla="*/ 7267925 w 7809763"/>
                <a:gd name="connsiteY1" fmla="*/ 28154 h 3666638"/>
                <a:gd name="connsiteX2" fmla="*/ 7281275 w 7809763"/>
                <a:gd name="connsiteY2" fmla="*/ 3666638 h 3666638"/>
                <a:gd name="connsiteX3" fmla="*/ 2468864 w 7809763"/>
                <a:gd name="connsiteY3" fmla="*/ 3666327 h 3666638"/>
                <a:gd name="connsiteX4" fmla="*/ 0 w 7809763"/>
                <a:gd name="connsiteY4" fmla="*/ 2092990 h 3666638"/>
                <a:gd name="connsiteX0" fmla="*/ 0 w 7809763"/>
                <a:gd name="connsiteY0" fmla="*/ 2064836 h 3638484"/>
                <a:gd name="connsiteX1" fmla="*/ 7267925 w 7809763"/>
                <a:gd name="connsiteY1" fmla="*/ 0 h 3638484"/>
                <a:gd name="connsiteX2" fmla="*/ 7281275 w 7809763"/>
                <a:gd name="connsiteY2" fmla="*/ 3638484 h 3638484"/>
                <a:gd name="connsiteX3" fmla="*/ 2468864 w 7809763"/>
                <a:gd name="connsiteY3" fmla="*/ 3638173 h 3638484"/>
                <a:gd name="connsiteX4" fmla="*/ 0 w 7809763"/>
                <a:gd name="connsiteY4" fmla="*/ 2064836 h 3638484"/>
                <a:gd name="connsiteX0" fmla="*/ 0 w 7832358"/>
                <a:gd name="connsiteY0" fmla="*/ 2082962 h 3667076"/>
                <a:gd name="connsiteX1" fmla="*/ 7288961 w 7832358"/>
                <a:gd name="connsiteY1" fmla="*/ 28592 h 3667076"/>
                <a:gd name="connsiteX2" fmla="*/ 7302311 w 7832358"/>
                <a:gd name="connsiteY2" fmla="*/ 3667076 h 3667076"/>
                <a:gd name="connsiteX3" fmla="*/ 2489900 w 7832358"/>
                <a:gd name="connsiteY3" fmla="*/ 3666765 h 3667076"/>
                <a:gd name="connsiteX4" fmla="*/ 0 w 7832358"/>
                <a:gd name="connsiteY4" fmla="*/ 2082962 h 3667076"/>
                <a:gd name="connsiteX0" fmla="*/ 0 w 7832357"/>
                <a:gd name="connsiteY0" fmla="*/ 2054370 h 3638484"/>
                <a:gd name="connsiteX1" fmla="*/ 7288961 w 7832357"/>
                <a:gd name="connsiteY1" fmla="*/ 0 h 3638484"/>
                <a:gd name="connsiteX2" fmla="*/ 7302311 w 7832357"/>
                <a:gd name="connsiteY2" fmla="*/ 3638484 h 3638484"/>
                <a:gd name="connsiteX3" fmla="*/ 2489900 w 7832357"/>
                <a:gd name="connsiteY3" fmla="*/ 3638173 h 3638484"/>
                <a:gd name="connsiteX4" fmla="*/ 0 w 7832357"/>
                <a:gd name="connsiteY4" fmla="*/ 2054370 h 3638484"/>
                <a:gd name="connsiteX0" fmla="*/ 0 w 7302311"/>
                <a:gd name="connsiteY0" fmla="*/ 2054370 h 3638484"/>
                <a:gd name="connsiteX1" fmla="*/ 7288961 w 7302311"/>
                <a:gd name="connsiteY1" fmla="*/ 0 h 3638484"/>
                <a:gd name="connsiteX2" fmla="*/ 7302311 w 7302311"/>
                <a:gd name="connsiteY2" fmla="*/ 3638484 h 3638484"/>
                <a:gd name="connsiteX3" fmla="*/ 2489900 w 7302311"/>
                <a:gd name="connsiteY3" fmla="*/ 3638173 h 3638484"/>
                <a:gd name="connsiteX4" fmla="*/ 0 w 7302311"/>
                <a:gd name="connsiteY4" fmla="*/ 2054370 h 3638484"/>
                <a:gd name="connsiteX0" fmla="*/ 0 w 8394014"/>
                <a:gd name="connsiteY0" fmla="*/ 2219279 h 3661505"/>
                <a:gd name="connsiteX1" fmla="*/ 7811884 w 8394014"/>
                <a:gd name="connsiteY1" fmla="*/ 23021 h 3661505"/>
                <a:gd name="connsiteX2" fmla="*/ 7825234 w 8394014"/>
                <a:gd name="connsiteY2" fmla="*/ 3661505 h 3661505"/>
                <a:gd name="connsiteX3" fmla="*/ 3012823 w 8394014"/>
                <a:gd name="connsiteY3" fmla="*/ 3661194 h 3661505"/>
                <a:gd name="connsiteX4" fmla="*/ 0 w 8394014"/>
                <a:gd name="connsiteY4" fmla="*/ 2219279 h 3661505"/>
                <a:gd name="connsiteX0" fmla="*/ 0 w 8394014"/>
                <a:gd name="connsiteY0" fmla="*/ 2196258 h 3638484"/>
                <a:gd name="connsiteX1" fmla="*/ 7811884 w 8394014"/>
                <a:gd name="connsiteY1" fmla="*/ 0 h 3638484"/>
                <a:gd name="connsiteX2" fmla="*/ 7825234 w 8394014"/>
                <a:gd name="connsiteY2" fmla="*/ 3638484 h 3638484"/>
                <a:gd name="connsiteX3" fmla="*/ 3012823 w 8394014"/>
                <a:gd name="connsiteY3" fmla="*/ 3638173 h 3638484"/>
                <a:gd name="connsiteX4" fmla="*/ 0 w 8394014"/>
                <a:gd name="connsiteY4" fmla="*/ 2196258 h 3638484"/>
                <a:gd name="connsiteX0" fmla="*/ 0 w 7825234"/>
                <a:gd name="connsiteY0" fmla="*/ 2196258 h 3638484"/>
                <a:gd name="connsiteX1" fmla="*/ 7811884 w 7825234"/>
                <a:gd name="connsiteY1" fmla="*/ 0 h 3638484"/>
                <a:gd name="connsiteX2" fmla="*/ 7825234 w 7825234"/>
                <a:gd name="connsiteY2" fmla="*/ 3638484 h 3638484"/>
                <a:gd name="connsiteX3" fmla="*/ 3012823 w 7825234"/>
                <a:gd name="connsiteY3" fmla="*/ 3638173 h 3638484"/>
                <a:gd name="connsiteX4" fmla="*/ 0 w 7825234"/>
                <a:gd name="connsiteY4" fmla="*/ 2196258 h 3638484"/>
                <a:gd name="connsiteX0" fmla="*/ 4424294 w 12249528"/>
                <a:gd name="connsiteY0" fmla="*/ 2196258 h 3638484"/>
                <a:gd name="connsiteX1" fmla="*/ 12236178 w 12249528"/>
                <a:gd name="connsiteY1" fmla="*/ 0 h 3638484"/>
                <a:gd name="connsiteX2" fmla="*/ 12249528 w 12249528"/>
                <a:gd name="connsiteY2" fmla="*/ 3638484 h 3638484"/>
                <a:gd name="connsiteX3" fmla="*/ 0 w 12249528"/>
                <a:gd name="connsiteY3" fmla="*/ 343218 h 3638484"/>
                <a:gd name="connsiteX4" fmla="*/ 4424294 w 12249528"/>
                <a:gd name="connsiteY4" fmla="*/ 2196258 h 3638484"/>
                <a:gd name="connsiteX0" fmla="*/ 4264512 w 12089746"/>
                <a:gd name="connsiteY0" fmla="*/ 2196258 h 3638484"/>
                <a:gd name="connsiteX1" fmla="*/ 12076396 w 12089746"/>
                <a:gd name="connsiteY1" fmla="*/ 0 h 3638484"/>
                <a:gd name="connsiteX2" fmla="*/ 12089746 w 12089746"/>
                <a:gd name="connsiteY2" fmla="*/ 3638484 h 3638484"/>
                <a:gd name="connsiteX3" fmla="*/ 0 w 12089746"/>
                <a:gd name="connsiteY3" fmla="*/ 1152505 h 3638484"/>
                <a:gd name="connsiteX4" fmla="*/ 4264512 w 12089746"/>
                <a:gd name="connsiteY4" fmla="*/ 2196258 h 3638484"/>
                <a:gd name="connsiteX0" fmla="*/ 4434389 w 12304214"/>
                <a:gd name="connsiteY0" fmla="*/ 2242742 h 2278381"/>
                <a:gd name="connsiteX1" fmla="*/ 12246273 w 12304214"/>
                <a:gd name="connsiteY1" fmla="*/ 46484 h 2278381"/>
                <a:gd name="connsiteX2" fmla="*/ 0 w 12304214"/>
                <a:gd name="connsiteY2" fmla="*/ 809109 h 2278381"/>
                <a:gd name="connsiteX3" fmla="*/ 169877 w 12304214"/>
                <a:gd name="connsiteY3" fmla="*/ 1198989 h 2278381"/>
                <a:gd name="connsiteX4" fmla="*/ 4434389 w 12304214"/>
                <a:gd name="connsiteY4" fmla="*/ 2242742 h 2278381"/>
                <a:gd name="connsiteX0" fmla="*/ 4434389 w 12304371"/>
                <a:gd name="connsiteY0" fmla="*/ 2242742 h 3726677"/>
                <a:gd name="connsiteX1" fmla="*/ 12246273 w 12304371"/>
                <a:gd name="connsiteY1" fmla="*/ 46484 h 3726677"/>
                <a:gd name="connsiteX2" fmla="*/ 0 w 12304371"/>
                <a:gd name="connsiteY2" fmla="*/ 809109 h 3726677"/>
                <a:gd name="connsiteX3" fmla="*/ 53672 w 12304371"/>
                <a:gd name="connsiteY3" fmla="*/ 3569044 h 3726677"/>
                <a:gd name="connsiteX4" fmla="*/ 4434389 w 12304371"/>
                <a:gd name="connsiteY4" fmla="*/ 2242742 h 3726677"/>
                <a:gd name="connsiteX0" fmla="*/ 4434389 w 4434409"/>
                <a:gd name="connsiteY0" fmla="*/ 1460646 h 2935126"/>
                <a:gd name="connsiteX1" fmla="*/ 0 w 4434409"/>
                <a:gd name="connsiteY1" fmla="*/ 27013 h 2935126"/>
                <a:gd name="connsiteX2" fmla="*/ 53672 w 4434409"/>
                <a:gd name="connsiteY2" fmla="*/ 2786948 h 2935126"/>
                <a:gd name="connsiteX3" fmla="*/ 4434389 w 4434409"/>
                <a:gd name="connsiteY3" fmla="*/ 1460646 h 2935126"/>
                <a:gd name="connsiteX0" fmla="*/ 4405338 w 4405342"/>
                <a:gd name="connsiteY0" fmla="*/ 1888530 h 3368257"/>
                <a:gd name="connsiteX1" fmla="*/ 0 w 4405342"/>
                <a:gd name="connsiteY1" fmla="*/ 21351 h 3368257"/>
                <a:gd name="connsiteX2" fmla="*/ 24621 w 4405342"/>
                <a:gd name="connsiteY2" fmla="*/ 3214832 h 3368257"/>
                <a:gd name="connsiteX3" fmla="*/ 4405338 w 4405342"/>
                <a:gd name="connsiteY3" fmla="*/ 1888530 h 3368257"/>
                <a:gd name="connsiteX0" fmla="*/ 4405338 w 4405342"/>
                <a:gd name="connsiteY0" fmla="*/ 1867179 h 3346906"/>
                <a:gd name="connsiteX1" fmla="*/ 0 w 4405342"/>
                <a:gd name="connsiteY1" fmla="*/ 0 h 3346906"/>
                <a:gd name="connsiteX2" fmla="*/ 24621 w 4405342"/>
                <a:gd name="connsiteY2" fmla="*/ 3193481 h 3346906"/>
                <a:gd name="connsiteX3" fmla="*/ 4405338 w 4405342"/>
                <a:gd name="connsiteY3" fmla="*/ 1867179 h 3346906"/>
                <a:gd name="connsiteX0" fmla="*/ 4409768 w 4409768"/>
                <a:gd name="connsiteY0" fmla="*/ 1867179 h 3252905"/>
                <a:gd name="connsiteX1" fmla="*/ 4430 w 4409768"/>
                <a:gd name="connsiteY1" fmla="*/ 0 h 3252905"/>
                <a:gd name="connsiteX2" fmla="*/ 0 w 4409768"/>
                <a:gd name="connsiteY2" fmla="*/ 3092320 h 3252905"/>
                <a:gd name="connsiteX3" fmla="*/ 4409768 w 4409768"/>
                <a:gd name="connsiteY3" fmla="*/ 1867179 h 3252905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15348 w 4415348"/>
                <a:gd name="connsiteY0" fmla="*/ 1934828 h 3179030"/>
                <a:gd name="connsiteX1" fmla="*/ 117 w 4415348"/>
                <a:gd name="connsiteY1" fmla="*/ 0 h 3179030"/>
                <a:gd name="connsiteX2" fmla="*/ 10212 w 4415348"/>
                <a:gd name="connsiteY2" fmla="*/ 3179030 h 3179030"/>
                <a:gd name="connsiteX3" fmla="*/ 4415348 w 4415348"/>
                <a:gd name="connsiteY3" fmla="*/ 1934828 h 3179030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5333 w 4415334"/>
                <a:gd name="connsiteY0" fmla="*/ 1934828 h 3194617"/>
                <a:gd name="connsiteX1" fmla="*/ 102 w 4415334"/>
                <a:gd name="connsiteY1" fmla="*/ 0 h 3194617"/>
                <a:gd name="connsiteX2" fmla="*/ 12330 w 4415334"/>
                <a:gd name="connsiteY2" fmla="*/ 3194617 h 3194617"/>
                <a:gd name="connsiteX3" fmla="*/ 4415333 w 4415334"/>
                <a:gd name="connsiteY3" fmla="*/ 1934828 h 3194617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2004192"/>
                <a:gd name="connsiteX1" fmla="*/ 177 w 4415408"/>
                <a:gd name="connsiteY1" fmla="*/ 0 h 2004192"/>
                <a:gd name="connsiteX2" fmla="*/ 5472 w 4415408"/>
                <a:gd name="connsiteY2" fmla="*/ 1533508 h 2004192"/>
                <a:gd name="connsiteX3" fmla="*/ 4415408 w 4415408"/>
                <a:gd name="connsiteY3" fmla="*/ 1934828 h 2004192"/>
                <a:gd name="connsiteX0" fmla="*/ 1790233 w 1790234"/>
                <a:gd name="connsiteY0" fmla="*/ 743889 h 1551033"/>
                <a:gd name="connsiteX1" fmla="*/ 177 w 1790234"/>
                <a:gd name="connsiteY1" fmla="*/ 0 h 1551033"/>
                <a:gd name="connsiteX2" fmla="*/ 5472 w 1790234"/>
                <a:gd name="connsiteY2" fmla="*/ 1533508 h 1551033"/>
                <a:gd name="connsiteX3" fmla="*/ 1790233 w 1790234"/>
                <a:gd name="connsiteY3" fmla="*/ 743889 h 1551033"/>
                <a:gd name="connsiteX0" fmla="*/ 1813342 w 1813343"/>
                <a:gd name="connsiteY0" fmla="*/ 826657 h 1553124"/>
                <a:gd name="connsiteX1" fmla="*/ 177 w 1813343"/>
                <a:gd name="connsiteY1" fmla="*/ 0 h 1553124"/>
                <a:gd name="connsiteX2" fmla="*/ 5472 w 1813343"/>
                <a:gd name="connsiteY2" fmla="*/ 1533508 h 1553124"/>
                <a:gd name="connsiteX3" fmla="*/ 1813342 w 1813343"/>
                <a:gd name="connsiteY3" fmla="*/ 826657 h 1553124"/>
                <a:gd name="connsiteX0" fmla="*/ 1813342 w 1813343"/>
                <a:gd name="connsiteY0" fmla="*/ 826657 h 1553124"/>
                <a:gd name="connsiteX1" fmla="*/ 177 w 1813343"/>
                <a:gd name="connsiteY1" fmla="*/ 0 h 1553124"/>
                <a:gd name="connsiteX2" fmla="*/ 5472 w 1813343"/>
                <a:gd name="connsiteY2" fmla="*/ 1533508 h 1553124"/>
                <a:gd name="connsiteX3" fmla="*/ 1813342 w 1813343"/>
                <a:gd name="connsiteY3" fmla="*/ 826657 h 1553124"/>
                <a:gd name="connsiteX0" fmla="*/ 1813342 w 1813342"/>
                <a:gd name="connsiteY0" fmla="*/ 826657 h 1533508"/>
                <a:gd name="connsiteX1" fmla="*/ 177 w 1813342"/>
                <a:gd name="connsiteY1" fmla="*/ 0 h 1533508"/>
                <a:gd name="connsiteX2" fmla="*/ 5472 w 1813342"/>
                <a:gd name="connsiteY2" fmla="*/ 1533508 h 1533508"/>
                <a:gd name="connsiteX3" fmla="*/ 1813342 w 1813342"/>
                <a:gd name="connsiteY3" fmla="*/ 826657 h 1533508"/>
                <a:gd name="connsiteX0" fmla="*/ 2127623 w 2127623"/>
                <a:gd name="connsiteY0" fmla="*/ 946210 h 1533508"/>
                <a:gd name="connsiteX1" fmla="*/ 177 w 2127623"/>
                <a:gd name="connsiteY1" fmla="*/ 0 h 1533508"/>
                <a:gd name="connsiteX2" fmla="*/ 5472 w 2127623"/>
                <a:gd name="connsiteY2" fmla="*/ 1533508 h 1533508"/>
                <a:gd name="connsiteX3" fmla="*/ 2127623 w 2127623"/>
                <a:gd name="connsiteY3" fmla="*/ 946210 h 1533508"/>
                <a:gd name="connsiteX0" fmla="*/ 2182195 w 2182195"/>
                <a:gd name="connsiteY0" fmla="*/ 975445 h 1533508"/>
                <a:gd name="connsiteX1" fmla="*/ 177 w 2182195"/>
                <a:gd name="connsiteY1" fmla="*/ 0 h 1533508"/>
                <a:gd name="connsiteX2" fmla="*/ 5472 w 2182195"/>
                <a:gd name="connsiteY2" fmla="*/ 1533508 h 1533508"/>
                <a:gd name="connsiteX3" fmla="*/ 2182195 w 2182195"/>
                <a:gd name="connsiteY3" fmla="*/ 975445 h 153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2195" h="1533508">
                  <a:moveTo>
                    <a:pt x="2182195" y="975445"/>
                  </a:moveTo>
                  <a:lnTo>
                    <a:pt x="177" y="0"/>
                  </a:lnTo>
                  <a:cubicBezTo>
                    <a:pt x="-1300" y="1030773"/>
                    <a:pt x="6949" y="502735"/>
                    <a:pt x="5472" y="1533508"/>
                  </a:cubicBezTo>
                  <a:lnTo>
                    <a:pt x="2182195" y="9754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BAF5B"/>
                </a:gs>
                <a:gs pos="29000">
                  <a:srgbClr val="2A984C"/>
                </a:gs>
                <a:gs pos="69000">
                  <a:schemeClr val="accent4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9EF9F3-F960-4D9B-B8D4-F04027B06614}"/>
              </a:ext>
            </a:extLst>
          </p:cNvPr>
          <p:cNvCxnSpPr>
            <a:cxnSpLocks/>
          </p:cNvCxnSpPr>
          <p:nvPr userDrawn="1"/>
        </p:nvCxnSpPr>
        <p:spPr>
          <a:xfrm>
            <a:off x="1944547" y="1562582"/>
            <a:ext cx="0" cy="2022311"/>
          </a:xfrm>
          <a:prstGeom prst="line">
            <a:avLst/>
          </a:prstGeom>
          <a:ln w="41275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5F70BD0-BC18-4C3A-89C0-282DC135A93C}"/>
              </a:ext>
            </a:extLst>
          </p:cNvPr>
          <p:cNvSpPr/>
          <p:nvPr userDrawn="1"/>
        </p:nvSpPr>
        <p:spPr>
          <a:xfrm>
            <a:off x="9816308" y="6576905"/>
            <a:ext cx="23791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© 2020 Ameresco, Inc. All rights reserved.</a:t>
            </a:r>
            <a:r>
              <a:rPr lang="en-US" sz="900" b="0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9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cc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084C45-9337-4948-A2F4-6EF7B014D7EE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15" name="Triangle 2">
              <a:extLst>
                <a:ext uri="{FF2B5EF4-FFF2-40B4-BE49-F238E27FC236}">
                  <a16:creationId xmlns:a16="http://schemas.microsoft.com/office/drawing/2014/main" id="{F23916B6-25FD-7741-AEFC-4C43BC408490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6" name="Triangle 2">
              <a:extLst>
                <a:ext uri="{FF2B5EF4-FFF2-40B4-BE49-F238E27FC236}">
                  <a16:creationId xmlns:a16="http://schemas.microsoft.com/office/drawing/2014/main" id="{AFE3913D-D51F-BE49-A081-4EEB640941F7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2" name="Triangle 2">
              <a:extLst>
                <a:ext uri="{FF2B5EF4-FFF2-40B4-BE49-F238E27FC236}">
                  <a16:creationId xmlns:a16="http://schemas.microsoft.com/office/drawing/2014/main" id="{595D6E3B-EE22-5B4C-9F7F-31607B8FC640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B13F99AE-A282-4843-98A2-15E2F176AEDE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003D39A-515F-B748-9066-4D0D4232E3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21" name="Triangle 2">
            <a:extLst>
              <a:ext uri="{FF2B5EF4-FFF2-40B4-BE49-F238E27FC236}">
                <a16:creationId xmlns:a16="http://schemas.microsoft.com/office/drawing/2014/main" id="{C2EDB0B5-8390-DA4C-9BBC-BF6115507773}"/>
              </a:ext>
            </a:extLst>
          </p:cNvPr>
          <p:cNvSpPr/>
          <p:nvPr userDrawn="1"/>
        </p:nvSpPr>
        <p:spPr>
          <a:xfrm>
            <a:off x="4980258" y="6194291"/>
            <a:ext cx="1371760" cy="658309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819150 h 819150"/>
              <a:gd name="connsiteX1" fmla="*/ 3276600 w 12192000"/>
              <a:gd name="connsiteY1" fmla="*/ 0 h 819150"/>
              <a:gd name="connsiteX2" fmla="*/ 12192000 w 12192000"/>
              <a:gd name="connsiteY2" fmla="*/ 819150 h 819150"/>
              <a:gd name="connsiteX3" fmla="*/ 0 w 12192000"/>
              <a:gd name="connsiteY3" fmla="*/ 819150 h 819150"/>
              <a:gd name="connsiteX0" fmla="*/ 584200 w 8915400"/>
              <a:gd name="connsiteY0" fmla="*/ 831850 h 831850"/>
              <a:gd name="connsiteX1" fmla="*/ 0 w 8915400"/>
              <a:gd name="connsiteY1" fmla="*/ 0 h 831850"/>
              <a:gd name="connsiteX2" fmla="*/ 8915400 w 8915400"/>
              <a:gd name="connsiteY2" fmla="*/ 819150 h 831850"/>
              <a:gd name="connsiteX3" fmla="*/ 584200 w 8915400"/>
              <a:gd name="connsiteY3" fmla="*/ 831850 h 831850"/>
              <a:gd name="connsiteX0" fmla="*/ 562429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562429 w 8915400"/>
              <a:gd name="connsiteY3" fmla="*/ 817335 h 819150"/>
              <a:gd name="connsiteX0" fmla="*/ 1955801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1955801 w 8915400"/>
              <a:gd name="connsiteY3" fmla="*/ 817335 h 819150"/>
              <a:gd name="connsiteX0" fmla="*/ 2942772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2942772 w 8915400"/>
              <a:gd name="connsiteY3" fmla="*/ 817335 h 819150"/>
              <a:gd name="connsiteX0" fmla="*/ 1092200 w 7064828"/>
              <a:gd name="connsiteY0" fmla="*/ 643164 h 644979"/>
              <a:gd name="connsiteX1" fmla="*/ 0 w 7064828"/>
              <a:gd name="connsiteY1" fmla="*/ 0 h 644979"/>
              <a:gd name="connsiteX2" fmla="*/ 7064828 w 7064828"/>
              <a:gd name="connsiteY2" fmla="*/ 644979 h 644979"/>
              <a:gd name="connsiteX3" fmla="*/ 1092200 w 7064828"/>
              <a:gd name="connsiteY3" fmla="*/ 643164 h 644979"/>
              <a:gd name="connsiteX0" fmla="*/ 410029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410029 w 6382657"/>
              <a:gd name="connsiteY3" fmla="*/ 577850 h 579665"/>
              <a:gd name="connsiteX0" fmla="*/ 508160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508160 w 6382657"/>
              <a:gd name="connsiteY3" fmla="*/ 577850 h 579665"/>
              <a:gd name="connsiteX0" fmla="*/ 1422560 w 7297057"/>
              <a:gd name="connsiteY0" fmla="*/ 661484 h 663299"/>
              <a:gd name="connsiteX1" fmla="*/ 0 w 7297057"/>
              <a:gd name="connsiteY1" fmla="*/ 0 h 663299"/>
              <a:gd name="connsiteX2" fmla="*/ 7297057 w 7297057"/>
              <a:gd name="connsiteY2" fmla="*/ 663299 h 663299"/>
              <a:gd name="connsiteX3" fmla="*/ 1422560 w 7297057"/>
              <a:gd name="connsiteY3" fmla="*/ 661484 h 663299"/>
              <a:gd name="connsiteX0" fmla="*/ 1371760 w 7246257"/>
              <a:gd name="connsiteY0" fmla="*/ 658309 h 660124"/>
              <a:gd name="connsiteX1" fmla="*/ 0 w 7246257"/>
              <a:gd name="connsiteY1" fmla="*/ 0 h 660124"/>
              <a:gd name="connsiteX2" fmla="*/ 7246257 w 7246257"/>
              <a:gd name="connsiteY2" fmla="*/ 660124 h 660124"/>
              <a:gd name="connsiteX3" fmla="*/ 1371760 w 7246257"/>
              <a:gd name="connsiteY3" fmla="*/ 658309 h 660124"/>
              <a:gd name="connsiteX0" fmla="*/ 1371760 w 7199640"/>
              <a:gd name="connsiteY0" fmla="*/ 658309 h 660124"/>
              <a:gd name="connsiteX1" fmla="*/ 0 w 7199640"/>
              <a:gd name="connsiteY1" fmla="*/ 0 h 660124"/>
              <a:gd name="connsiteX2" fmla="*/ 7199640 w 7199640"/>
              <a:gd name="connsiteY2" fmla="*/ 660124 h 660124"/>
              <a:gd name="connsiteX3" fmla="*/ 1371760 w 7199640"/>
              <a:gd name="connsiteY3" fmla="*/ 658309 h 660124"/>
              <a:gd name="connsiteX0" fmla="*/ 1371760 w 7199640"/>
              <a:gd name="connsiteY0" fmla="*/ 658309 h 667296"/>
              <a:gd name="connsiteX1" fmla="*/ 0 w 7199640"/>
              <a:gd name="connsiteY1" fmla="*/ 0 h 667296"/>
              <a:gd name="connsiteX2" fmla="*/ 7199640 w 7199640"/>
              <a:gd name="connsiteY2" fmla="*/ 667296 h 667296"/>
              <a:gd name="connsiteX3" fmla="*/ 1371760 w 7199640"/>
              <a:gd name="connsiteY3" fmla="*/ 658309 h 667296"/>
              <a:gd name="connsiteX0" fmla="*/ 1371760 w 1371760"/>
              <a:gd name="connsiteY0" fmla="*/ 658309 h 658309"/>
              <a:gd name="connsiteX1" fmla="*/ 0 w 1371760"/>
              <a:gd name="connsiteY1" fmla="*/ 0 h 658309"/>
              <a:gd name="connsiteX2" fmla="*/ 1371760 w 1371760"/>
              <a:gd name="connsiteY2" fmla="*/ 658309 h 65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760" h="658309">
                <a:moveTo>
                  <a:pt x="1371760" y="658309"/>
                </a:moveTo>
                <a:lnTo>
                  <a:pt x="0" y="0"/>
                </a:lnTo>
                <a:lnTo>
                  <a:pt x="1371760" y="658309"/>
                </a:lnTo>
                <a:close/>
              </a:path>
            </a:pathLst>
          </a:custGeom>
          <a:gradFill flip="none" rotWithShape="1">
            <a:gsLst>
              <a:gs pos="66000">
                <a:srgbClr val="054260"/>
              </a:gs>
              <a:gs pos="0">
                <a:srgbClr val="063D56"/>
              </a:gs>
              <a:gs pos="100000">
                <a:schemeClr val="tx2"/>
              </a:gs>
            </a:gsLst>
            <a:lin ang="15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24D86461-611E-6A4D-9C65-BB6243AE9AFB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C51B643-615E-CB46-B2BC-C7948026B4D5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09600" y="1313099"/>
            <a:ext cx="10972800" cy="4524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023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ccen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17AEB4-F277-4F41-BC1C-820CAE00D8F9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0" name="Triangle 2">
              <a:extLst>
                <a:ext uri="{FF2B5EF4-FFF2-40B4-BE49-F238E27FC236}">
                  <a16:creationId xmlns:a16="http://schemas.microsoft.com/office/drawing/2014/main" id="{14A98557-147A-B545-AAB4-CE39946EFE57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1" name="Triangle 2">
              <a:extLst>
                <a:ext uri="{FF2B5EF4-FFF2-40B4-BE49-F238E27FC236}">
                  <a16:creationId xmlns:a16="http://schemas.microsoft.com/office/drawing/2014/main" id="{197ACFF4-5061-DC42-AF2A-603FA39D77B1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2" name="Triangle 2">
              <a:extLst>
                <a:ext uri="{FF2B5EF4-FFF2-40B4-BE49-F238E27FC236}">
                  <a16:creationId xmlns:a16="http://schemas.microsoft.com/office/drawing/2014/main" id="{5041B1B6-8760-9E45-A458-D7719CD7B202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1D79FE01-E504-EE4C-9059-0B5C5D534331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5C4AE2ED-C892-0C44-94B1-8EA8773FCDF7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DC25CE6-E01F-8043-BB6D-93E510688B66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09600" y="1313099"/>
            <a:ext cx="10972800" cy="4524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E4E664-4B22-9C48-B57A-0EA76F47B4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8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Standou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10FAE9E-607B-9A44-8FA4-924621F838D9}"/>
              </a:ext>
            </a:extLst>
          </p:cNvPr>
          <p:cNvSpPr/>
          <p:nvPr userDrawn="1"/>
        </p:nvSpPr>
        <p:spPr>
          <a:xfrm flipH="1">
            <a:off x="433646" y="473637"/>
            <a:ext cx="11358882" cy="5979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1000" sy="101000" algn="ctr" rotWithShape="0">
              <a:prstClr val="black">
                <a:alpha val="2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06381-28A9-3D4E-A598-F66168615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68" y="4727435"/>
            <a:ext cx="1939637" cy="3284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4DA0D0-0800-484A-9D5B-88573BABA0C1}"/>
              </a:ext>
            </a:extLst>
          </p:cNvPr>
          <p:cNvSpPr/>
          <p:nvPr userDrawn="1"/>
        </p:nvSpPr>
        <p:spPr>
          <a:xfrm flipH="1">
            <a:off x="433647" y="6138331"/>
            <a:ext cx="11358880" cy="316583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A5EA744-DC87-4547-9022-7EA504BC112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682210"/>
            <a:ext cx="5138097" cy="4067426"/>
          </a:xfrm>
          <a:prstGeom prst="rect">
            <a:avLst/>
          </a:prstGeom>
          <a:noFill/>
        </p:spPr>
        <p:txBody>
          <a:bodyPr/>
          <a:lstStyle>
            <a:lvl1pPr marL="7937" indent="0">
              <a:buNone/>
              <a:defRPr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3AE597-52E1-FD47-A00F-A8F9CCB04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30504" y="6138329"/>
            <a:ext cx="462023" cy="314733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1F453-F7A6-1D41-B8E6-BB3A83ADCB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0025" y="1682750"/>
            <a:ext cx="5247725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72399AF3-A97C-4F7F-8F9D-025BB5FE06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025" y="721816"/>
            <a:ext cx="10662033" cy="72078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F4FBB9-ACA7-4248-B79C-D271A0E9266E}"/>
              </a:ext>
            </a:extLst>
          </p:cNvPr>
          <p:cNvCxnSpPr>
            <a:cxnSpLocks/>
          </p:cNvCxnSpPr>
          <p:nvPr userDrawn="1"/>
        </p:nvCxnSpPr>
        <p:spPr>
          <a:xfrm>
            <a:off x="920368" y="1442601"/>
            <a:ext cx="1087215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444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Standout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10FAE9E-607B-9A44-8FA4-924621F838D9}"/>
              </a:ext>
            </a:extLst>
          </p:cNvPr>
          <p:cNvSpPr/>
          <p:nvPr userDrawn="1"/>
        </p:nvSpPr>
        <p:spPr>
          <a:xfrm flipH="1">
            <a:off x="433646" y="473637"/>
            <a:ext cx="11358882" cy="5979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1000" sy="101000" algn="ctr" rotWithShape="0">
              <a:prstClr val="black">
                <a:alpha val="2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06381-28A9-3D4E-A598-F66168615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68" y="4727435"/>
            <a:ext cx="1939637" cy="3284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4DA0D0-0800-484A-9D5B-88573BABA0C1}"/>
              </a:ext>
            </a:extLst>
          </p:cNvPr>
          <p:cNvSpPr/>
          <p:nvPr userDrawn="1"/>
        </p:nvSpPr>
        <p:spPr>
          <a:xfrm flipH="1">
            <a:off x="433647" y="6138331"/>
            <a:ext cx="11358880" cy="31658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A5EA744-DC87-4547-9022-7EA504BC112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682210"/>
            <a:ext cx="5138097" cy="4067426"/>
          </a:xfrm>
          <a:prstGeom prst="rect">
            <a:avLst/>
          </a:prstGeom>
          <a:noFill/>
        </p:spPr>
        <p:txBody>
          <a:bodyPr/>
          <a:lstStyle>
            <a:lvl1pPr marL="7937" indent="0">
              <a:buNone/>
              <a:defRPr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3D8F1CC-18D5-7340-8204-57DEA4C0B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30504" y="6138329"/>
            <a:ext cx="462023" cy="314733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32755C8-337A-5E48-8DFC-AD00ADE30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025" y="721816"/>
            <a:ext cx="10662033" cy="72078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B0C67F-4491-8F42-998B-6030306C9C30}"/>
              </a:ext>
            </a:extLst>
          </p:cNvPr>
          <p:cNvCxnSpPr>
            <a:cxnSpLocks/>
          </p:cNvCxnSpPr>
          <p:nvPr userDrawn="1"/>
        </p:nvCxnSpPr>
        <p:spPr>
          <a:xfrm>
            <a:off x="920368" y="1442601"/>
            <a:ext cx="1087215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16B15B-8709-CE49-A6C5-0B5294E3A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0025" y="1682750"/>
            <a:ext cx="5247725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484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Visual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AEB7AF4-A4EE-406F-BC04-DD07D881381C}"/>
              </a:ext>
            </a:extLst>
          </p:cNvPr>
          <p:cNvGrpSpPr/>
          <p:nvPr userDrawn="1"/>
        </p:nvGrpSpPr>
        <p:grpSpPr>
          <a:xfrm>
            <a:off x="0" y="-7075"/>
            <a:ext cx="12192000" cy="1726718"/>
            <a:chOff x="0" y="-7075"/>
            <a:chExt cx="12192000" cy="17267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9C358B-302D-E249-B1AA-115071C189BF}"/>
                </a:ext>
              </a:extLst>
            </p:cNvPr>
            <p:cNvGrpSpPr/>
            <p:nvPr userDrawn="1"/>
          </p:nvGrpSpPr>
          <p:grpSpPr>
            <a:xfrm>
              <a:off x="0" y="-7075"/>
              <a:ext cx="12192000" cy="1726718"/>
              <a:chOff x="0" y="-7075"/>
              <a:chExt cx="12192000" cy="1726718"/>
            </a:xfrm>
          </p:grpSpPr>
          <p:sp>
            <p:nvSpPr>
              <p:cNvPr id="15" name="Triangle 2">
                <a:extLst>
                  <a:ext uri="{FF2B5EF4-FFF2-40B4-BE49-F238E27FC236}">
                    <a16:creationId xmlns:a16="http://schemas.microsoft.com/office/drawing/2014/main" id="{DFE8021B-2BBB-8545-9361-2234878EABCB}"/>
                  </a:ext>
                </a:extLst>
              </p:cNvPr>
              <p:cNvSpPr/>
              <p:nvPr userDrawn="1"/>
            </p:nvSpPr>
            <p:spPr>
              <a:xfrm flipH="1" flipV="1">
                <a:off x="22302" y="453074"/>
                <a:ext cx="12169697" cy="1108913"/>
              </a:xfrm>
              <a:custGeom>
                <a:avLst/>
                <a:gdLst>
                  <a:gd name="connsiteX0" fmla="*/ 0 w 12192000"/>
                  <a:gd name="connsiteY0" fmla="*/ 1504950 h 1504950"/>
                  <a:gd name="connsiteX1" fmla="*/ 6096000 w 12192000"/>
                  <a:gd name="connsiteY1" fmla="*/ 0 h 1504950"/>
                  <a:gd name="connsiteX2" fmla="*/ 12192000 w 12192000"/>
                  <a:gd name="connsiteY2" fmla="*/ 1504950 h 1504950"/>
                  <a:gd name="connsiteX3" fmla="*/ 0 w 12192000"/>
                  <a:gd name="connsiteY3" fmla="*/ 1504950 h 1504950"/>
                  <a:gd name="connsiteX0" fmla="*/ 0 w 12192000"/>
                  <a:gd name="connsiteY0" fmla="*/ 1123950 h 1123950"/>
                  <a:gd name="connsiteX1" fmla="*/ 0 w 12192000"/>
                  <a:gd name="connsiteY1" fmla="*/ 0 h 1123950"/>
                  <a:gd name="connsiteX2" fmla="*/ 12192000 w 12192000"/>
                  <a:gd name="connsiteY2" fmla="*/ 1123950 h 1123950"/>
                  <a:gd name="connsiteX3" fmla="*/ 0 w 12192000"/>
                  <a:gd name="connsiteY3" fmla="*/ 1123950 h 1123950"/>
                  <a:gd name="connsiteX0" fmla="*/ 0 w 12192000"/>
                  <a:gd name="connsiteY0" fmla="*/ 934379 h 934379"/>
                  <a:gd name="connsiteX1" fmla="*/ 0 w 12192000"/>
                  <a:gd name="connsiteY1" fmla="*/ 0 h 934379"/>
                  <a:gd name="connsiteX2" fmla="*/ 12192000 w 12192000"/>
                  <a:gd name="connsiteY2" fmla="*/ 934379 h 934379"/>
                  <a:gd name="connsiteX3" fmla="*/ 0 w 12192000"/>
                  <a:gd name="connsiteY3" fmla="*/ 934379 h 934379"/>
                  <a:gd name="connsiteX0" fmla="*/ 0 w 12192000"/>
                  <a:gd name="connsiteY0" fmla="*/ 878623 h 878623"/>
                  <a:gd name="connsiteX1" fmla="*/ 0 w 12192000"/>
                  <a:gd name="connsiteY1" fmla="*/ 0 h 878623"/>
                  <a:gd name="connsiteX2" fmla="*/ 12192000 w 12192000"/>
                  <a:gd name="connsiteY2" fmla="*/ 878623 h 878623"/>
                  <a:gd name="connsiteX3" fmla="*/ 0 w 12192000"/>
                  <a:gd name="connsiteY3" fmla="*/ 878623 h 878623"/>
                  <a:gd name="connsiteX0" fmla="*/ 0 w 15833641"/>
                  <a:gd name="connsiteY0" fmla="*/ 878623 h 878623"/>
                  <a:gd name="connsiteX1" fmla="*/ 0 w 15833641"/>
                  <a:gd name="connsiteY1" fmla="*/ 0 h 878623"/>
                  <a:gd name="connsiteX2" fmla="*/ 15833641 w 15833641"/>
                  <a:gd name="connsiteY2" fmla="*/ 878623 h 878623"/>
                  <a:gd name="connsiteX3" fmla="*/ 0 w 15833641"/>
                  <a:gd name="connsiteY3" fmla="*/ 878623 h 878623"/>
                  <a:gd name="connsiteX0" fmla="*/ 0 w 15833641"/>
                  <a:gd name="connsiteY0" fmla="*/ 878623 h 878623"/>
                  <a:gd name="connsiteX1" fmla="*/ 0 w 15833641"/>
                  <a:gd name="connsiteY1" fmla="*/ 0 h 878623"/>
                  <a:gd name="connsiteX2" fmla="*/ 15833641 w 15833641"/>
                  <a:gd name="connsiteY2" fmla="*/ 878623 h 878623"/>
                  <a:gd name="connsiteX3" fmla="*/ 0 w 15833641"/>
                  <a:gd name="connsiteY3" fmla="*/ 878623 h 878623"/>
                  <a:gd name="connsiteX0" fmla="*/ 0 w 15833641"/>
                  <a:gd name="connsiteY0" fmla="*/ 769257 h 769257"/>
                  <a:gd name="connsiteX1" fmla="*/ 0 w 15833641"/>
                  <a:gd name="connsiteY1" fmla="*/ 0 h 769257"/>
                  <a:gd name="connsiteX2" fmla="*/ 15833641 w 15833641"/>
                  <a:gd name="connsiteY2" fmla="*/ 769257 h 769257"/>
                  <a:gd name="connsiteX3" fmla="*/ 0 w 15833641"/>
                  <a:gd name="connsiteY3" fmla="*/ 769257 h 76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33641" h="769257">
                    <a:moveTo>
                      <a:pt x="0" y="769257"/>
                    </a:moveTo>
                    <a:lnTo>
                      <a:pt x="0" y="0"/>
                    </a:lnTo>
                    <a:cubicBezTo>
                      <a:pt x="58555" y="6406"/>
                      <a:pt x="10555761" y="476383"/>
                      <a:pt x="15833641" y="769257"/>
                    </a:cubicBezTo>
                    <a:lnTo>
                      <a:pt x="0" y="769257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B6A0315-98F3-AE4A-BB8D-AA113977724A}"/>
                  </a:ext>
                </a:extLst>
              </p:cNvPr>
              <p:cNvSpPr/>
              <p:nvPr userDrawn="1"/>
            </p:nvSpPr>
            <p:spPr>
              <a:xfrm>
                <a:off x="0" y="-6659"/>
                <a:ext cx="12191999" cy="1726302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999" h="1726302">
                    <a:moveTo>
                      <a:pt x="0" y="0"/>
                    </a:moveTo>
                    <a:lnTo>
                      <a:pt x="12191999" y="0"/>
                    </a:lnTo>
                    <a:cubicBezTo>
                      <a:pt x="12189622" y="287986"/>
                      <a:pt x="12187246" y="575972"/>
                      <a:pt x="12184869" y="863958"/>
                    </a:cubicBezTo>
                    <a:lnTo>
                      <a:pt x="0" y="172630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74000">
                    <a:srgbClr val="063D56"/>
                  </a:gs>
                  <a:gs pos="0">
                    <a:schemeClr val="tx2"/>
                  </a:gs>
                </a:gsLst>
                <a:lin ang="96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F0D09261-B8FB-8B4C-8BA4-04CD3EC347C3}"/>
                  </a:ext>
                </a:extLst>
              </p:cNvPr>
              <p:cNvSpPr/>
              <p:nvPr userDrawn="1"/>
            </p:nvSpPr>
            <p:spPr>
              <a:xfrm>
                <a:off x="5902532" y="-7075"/>
                <a:ext cx="6289468" cy="130365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352229"/>
                  <a:gd name="connsiteX1" fmla="*/ 12191999 w 12191999"/>
                  <a:gd name="connsiteY1" fmla="*/ 0 h 1352229"/>
                  <a:gd name="connsiteX2" fmla="*/ 12178145 w 12191999"/>
                  <a:gd name="connsiteY2" fmla="*/ 867320 h 1352229"/>
                  <a:gd name="connsiteX3" fmla="*/ 5167745 w 12191999"/>
                  <a:gd name="connsiteY3" fmla="*/ 1352229 h 1352229"/>
                  <a:gd name="connsiteX4" fmla="*/ 0 w 12191999"/>
                  <a:gd name="connsiteY4" fmla="*/ 0 h 1352229"/>
                  <a:gd name="connsiteX0" fmla="*/ 3103419 w 7024254"/>
                  <a:gd name="connsiteY0" fmla="*/ 0 h 1421502"/>
                  <a:gd name="connsiteX1" fmla="*/ 7024254 w 7024254"/>
                  <a:gd name="connsiteY1" fmla="*/ 69273 h 1421502"/>
                  <a:gd name="connsiteX2" fmla="*/ 7010400 w 7024254"/>
                  <a:gd name="connsiteY2" fmla="*/ 936593 h 1421502"/>
                  <a:gd name="connsiteX3" fmla="*/ 0 w 7024254"/>
                  <a:gd name="connsiteY3" fmla="*/ 1421502 h 1421502"/>
                  <a:gd name="connsiteX4" fmla="*/ 3103419 w 7024254"/>
                  <a:gd name="connsiteY4" fmla="*/ 0 h 1421502"/>
                  <a:gd name="connsiteX0" fmla="*/ 1634837 w 7024254"/>
                  <a:gd name="connsiteY0" fmla="*/ 0 h 1352230"/>
                  <a:gd name="connsiteX1" fmla="*/ 7024254 w 7024254"/>
                  <a:gd name="connsiteY1" fmla="*/ 1 h 1352230"/>
                  <a:gd name="connsiteX2" fmla="*/ 7010400 w 7024254"/>
                  <a:gd name="connsiteY2" fmla="*/ 867321 h 1352230"/>
                  <a:gd name="connsiteX3" fmla="*/ 0 w 7024254"/>
                  <a:gd name="connsiteY3" fmla="*/ 1352230 h 1352230"/>
                  <a:gd name="connsiteX4" fmla="*/ 1634837 w 7024254"/>
                  <a:gd name="connsiteY4" fmla="*/ 0 h 1352230"/>
                  <a:gd name="connsiteX0" fmla="*/ 1676401 w 7024254"/>
                  <a:gd name="connsiteY0" fmla="*/ 0 h 1366085"/>
                  <a:gd name="connsiteX1" fmla="*/ 7024254 w 7024254"/>
                  <a:gd name="connsiteY1" fmla="*/ 13856 h 1366085"/>
                  <a:gd name="connsiteX2" fmla="*/ 7010400 w 7024254"/>
                  <a:gd name="connsiteY2" fmla="*/ 881176 h 1366085"/>
                  <a:gd name="connsiteX3" fmla="*/ 0 w 7024254"/>
                  <a:gd name="connsiteY3" fmla="*/ 1366085 h 1366085"/>
                  <a:gd name="connsiteX4" fmla="*/ 1676401 w 7024254"/>
                  <a:gd name="connsiteY4" fmla="*/ 0 h 1366085"/>
                  <a:gd name="connsiteX0" fmla="*/ 941615 w 6289468"/>
                  <a:gd name="connsiteY0" fmla="*/ 0 h 1317099"/>
                  <a:gd name="connsiteX1" fmla="*/ 6289468 w 6289468"/>
                  <a:gd name="connsiteY1" fmla="*/ 13856 h 1317099"/>
                  <a:gd name="connsiteX2" fmla="*/ 6275614 w 6289468"/>
                  <a:gd name="connsiteY2" fmla="*/ 881176 h 1317099"/>
                  <a:gd name="connsiteX3" fmla="*/ 0 w 6289468"/>
                  <a:gd name="connsiteY3" fmla="*/ 1317099 h 1317099"/>
                  <a:gd name="connsiteX4" fmla="*/ 941615 w 6289468"/>
                  <a:gd name="connsiteY4" fmla="*/ 0 h 1317099"/>
                  <a:gd name="connsiteX0" fmla="*/ 2688773 w 6289468"/>
                  <a:gd name="connsiteY0" fmla="*/ 0 h 1311656"/>
                  <a:gd name="connsiteX1" fmla="*/ 6289468 w 6289468"/>
                  <a:gd name="connsiteY1" fmla="*/ 8413 h 1311656"/>
                  <a:gd name="connsiteX2" fmla="*/ 6275614 w 6289468"/>
                  <a:gd name="connsiteY2" fmla="*/ 875733 h 1311656"/>
                  <a:gd name="connsiteX3" fmla="*/ 0 w 6289468"/>
                  <a:gd name="connsiteY3" fmla="*/ 1311656 h 1311656"/>
                  <a:gd name="connsiteX4" fmla="*/ 2688773 w 6289468"/>
                  <a:gd name="connsiteY4" fmla="*/ 0 h 1311656"/>
                  <a:gd name="connsiteX0" fmla="*/ 2688773 w 6289468"/>
                  <a:gd name="connsiteY0" fmla="*/ 513 h 1312169"/>
                  <a:gd name="connsiteX1" fmla="*/ 6289468 w 6289468"/>
                  <a:gd name="connsiteY1" fmla="*/ 8926 h 1312169"/>
                  <a:gd name="connsiteX2" fmla="*/ 6275614 w 6289468"/>
                  <a:gd name="connsiteY2" fmla="*/ 876246 h 1312169"/>
                  <a:gd name="connsiteX3" fmla="*/ 0 w 6289468"/>
                  <a:gd name="connsiteY3" fmla="*/ 1312169 h 1312169"/>
                  <a:gd name="connsiteX4" fmla="*/ 2688773 w 6289468"/>
                  <a:gd name="connsiteY4" fmla="*/ 513 h 1312169"/>
                  <a:gd name="connsiteX0" fmla="*/ 2737759 w 6289468"/>
                  <a:gd name="connsiteY0" fmla="*/ 513 h 1312169"/>
                  <a:gd name="connsiteX1" fmla="*/ 6289468 w 6289468"/>
                  <a:gd name="connsiteY1" fmla="*/ 8926 h 1312169"/>
                  <a:gd name="connsiteX2" fmla="*/ 6275614 w 6289468"/>
                  <a:gd name="connsiteY2" fmla="*/ 876246 h 1312169"/>
                  <a:gd name="connsiteX3" fmla="*/ 0 w 6289468"/>
                  <a:gd name="connsiteY3" fmla="*/ 1312169 h 1312169"/>
                  <a:gd name="connsiteX4" fmla="*/ 2737759 w 6289468"/>
                  <a:gd name="connsiteY4" fmla="*/ 513 h 1312169"/>
                  <a:gd name="connsiteX0" fmla="*/ 2737759 w 6289468"/>
                  <a:gd name="connsiteY0" fmla="*/ 3076 h 1304647"/>
                  <a:gd name="connsiteX1" fmla="*/ 6289468 w 6289468"/>
                  <a:gd name="connsiteY1" fmla="*/ 1404 h 1304647"/>
                  <a:gd name="connsiteX2" fmla="*/ 6275614 w 6289468"/>
                  <a:gd name="connsiteY2" fmla="*/ 868724 h 1304647"/>
                  <a:gd name="connsiteX3" fmla="*/ 0 w 6289468"/>
                  <a:gd name="connsiteY3" fmla="*/ 1304647 h 1304647"/>
                  <a:gd name="connsiteX4" fmla="*/ 2737759 w 6289468"/>
                  <a:gd name="connsiteY4" fmla="*/ 3076 h 1304647"/>
                  <a:gd name="connsiteX0" fmla="*/ 2737759 w 6289468"/>
                  <a:gd name="connsiteY0" fmla="*/ 3076 h 1304647"/>
                  <a:gd name="connsiteX1" fmla="*/ 6289468 w 6289468"/>
                  <a:gd name="connsiteY1" fmla="*/ 1404 h 1304647"/>
                  <a:gd name="connsiteX2" fmla="*/ 6285700 w 6289468"/>
                  <a:gd name="connsiteY2" fmla="*/ 862001 h 1304647"/>
                  <a:gd name="connsiteX3" fmla="*/ 0 w 6289468"/>
                  <a:gd name="connsiteY3" fmla="*/ 1304647 h 1304647"/>
                  <a:gd name="connsiteX4" fmla="*/ 2737759 w 6289468"/>
                  <a:gd name="connsiteY4" fmla="*/ 3076 h 1304647"/>
                  <a:gd name="connsiteX0" fmla="*/ 2762959 w 6289468"/>
                  <a:gd name="connsiteY0" fmla="*/ 3076 h 1304647"/>
                  <a:gd name="connsiteX1" fmla="*/ 6289468 w 6289468"/>
                  <a:gd name="connsiteY1" fmla="*/ 1404 h 1304647"/>
                  <a:gd name="connsiteX2" fmla="*/ 6285700 w 6289468"/>
                  <a:gd name="connsiteY2" fmla="*/ 862001 h 1304647"/>
                  <a:gd name="connsiteX3" fmla="*/ 0 w 6289468"/>
                  <a:gd name="connsiteY3" fmla="*/ 1304647 h 1304647"/>
                  <a:gd name="connsiteX4" fmla="*/ 2762959 w 6289468"/>
                  <a:gd name="connsiteY4" fmla="*/ 3076 h 1304647"/>
                  <a:gd name="connsiteX0" fmla="*/ 2762959 w 6289468"/>
                  <a:gd name="connsiteY0" fmla="*/ 2087 h 1303658"/>
                  <a:gd name="connsiteX1" fmla="*/ 6289468 w 6289468"/>
                  <a:gd name="connsiteY1" fmla="*/ 415 h 1303658"/>
                  <a:gd name="connsiteX2" fmla="*/ 6285700 w 6289468"/>
                  <a:gd name="connsiteY2" fmla="*/ 861012 h 1303658"/>
                  <a:gd name="connsiteX3" fmla="*/ 0 w 6289468"/>
                  <a:gd name="connsiteY3" fmla="*/ 1303658 h 1303658"/>
                  <a:gd name="connsiteX4" fmla="*/ 2762959 w 6289468"/>
                  <a:gd name="connsiteY4" fmla="*/ 2087 h 1303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9468" h="1303658">
                    <a:moveTo>
                      <a:pt x="2762959" y="2087"/>
                    </a:moveTo>
                    <a:cubicBezTo>
                      <a:pt x="2756249" y="10249"/>
                      <a:pt x="5089236" y="-2389"/>
                      <a:pt x="6289468" y="415"/>
                    </a:cubicBezTo>
                    <a:lnTo>
                      <a:pt x="6285700" y="861012"/>
                    </a:lnTo>
                    <a:lnTo>
                      <a:pt x="0" y="1303658"/>
                    </a:lnTo>
                    <a:lnTo>
                      <a:pt x="2762959" y="2087"/>
                    </a:lnTo>
                    <a:close/>
                  </a:path>
                </a:pathLst>
              </a:custGeom>
              <a:gradFill flip="none" rotWithShape="1">
                <a:gsLst>
                  <a:gs pos="74000">
                    <a:srgbClr val="063D56"/>
                  </a:gs>
                  <a:gs pos="0">
                    <a:schemeClr val="tx2"/>
                  </a:gs>
                </a:gsLst>
                <a:lin ang="96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30CDA22-CB53-40B2-AA1B-7ABD1639D3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434829" y="191318"/>
              <a:ext cx="513817" cy="523512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0" y="364020"/>
            <a:ext cx="5772546" cy="508407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slide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F3F0-3660-484A-B64E-61D93D6DD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3" y="6212020"/>
            <a:ext cx="1939637" cy="32848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638" y="865744"/>
            <a:ext cx="3472070" cy="380178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add sub-header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3C2B3B45-2470-DC4E-A6CC-D074A87A26D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26799" y="2269335"/>
            <a:ext cx="5349566" cy="32958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6EC29F-5A4E-1940-AF48-E5A2512202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6636" y="5565184"/>
            <a:ext cx="5349729" cy="492996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34291430-6A28-B44C-98B3-2DF7FFC228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5B60C32-C078-A94E-B297-A27B284001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6220"/>
            <a:ext cx="5518150" cy="378884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3019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Str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6F51058-59D3-435F-A086-86D9B8F8F963}"/>
              </a:ext>
            </a:extLst>
          </p:cNvPr>
          <p:cNvGrpSpPr/>
          <p:nvPr userDrawn="1"/>
        </p:nvGrpSpPr>
        <p:grpSpPr>
          <a:xfrm>
            <a:off x="3738024" y="0"/>
            <a:ext cx="8565368" cy="6858000"/>
            <a:chOff x="3738024" y="0"/>
            <a:chExt cx="8565368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801A5F-2458-844B-8442-C0023C08E562}"/>
                </a:ext>
              </a:extLst>
            </p:cNvPr>
            <p:cNvSpPr/>
            <p:nvPr userDrawn="1"/>
          </p:nvSpPr>
          <p:spPr>
            <a:xfrm flipH="1">
              <a:off x="3738024" y="0"/>
              <a:ext cx="8436511" cy="6858000"/>
            </a:xfrm>
            <a:prstGeom prst="rect">
              <a:avLst/>
            </a:prstGeom>
            <a:gradFill flip="none" rotWithShape="1">
              <a:gsLst>
                <a:gs pos="0">
                  <a:srgbClr val="02598D"/>
                </a:gs>
                <a:gs pos="64000">
                  <a:srgbClr val="04486C"/>
                </a:gs>
                <a:gs pos="77000">
                  <a:schemeClr val="tx1"/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4827A7-F56A-6141-84C2-E3401291976B}"/>
                </a:ext>
              </a:extLst>
            </p:cNvPr>
            <p:cNvSpPr/>
            <p:nvPr userDrawn="1"/>
          </p:nvSpPr>
          <p:spPr>
            <a:xfrm flipH="1">
              <a:off x="8781781" y="0"/>
              <a:ext cx="3521611" cy="6858000"/>
            </a:xfrm>
            <a:custGeom>
              <a:avLst/>
              <a:gdLst>
                <a:gd name="connsiteX0" fmla="*/ 0 w 8436511"/>
                <a:gd name="connsiteY0" fmla="*/ 0 h 6858000"/>
                <a:gd name="connsiteX1" fmla="*/ 8436511 w 8436511"/>
                <a:gd name="connsiteY1" fmla="*/ 0 h 6858000"/>
                <a:gd name="connsiteX2" fmla="*/ 8436511 w 8436511"/>
                <a:gd name="connsiteY2" fmla="*/ 6858000 h 6858000"/>
                <a:gd name="connsiteX3" fmla="*/ 0 w 8436511"/>
                <a:gd name="connsiteY3" fmla="*/ 6858000 h 6858000"/>
                <a:gd name="connsiteX4" fmla="*/ 0 w 8436511"/>
                <a:gd name="connsiteY4" fmla="*/ 0 h 6858000"/>
                <a:gd name="connsiteX0" fmla="*/ 0 w 8436511"/>
                <a:gd name="connsiteY0" fmla="*/ 0 h 6858000"/>
                <a:gd name="connsiteX1" fmla="*/ 8436511 w 8436511"/>
                <a:gd name="connsiteY1" fmla="*/ 0 h 6858000"/>
                <a:gd name="connsiteX2" fmla="*/ 3521611 w 8436511"/>
                <a:gd name="connsiteY2" fmla="*/ 6858000 h 6858000"/>
                <a:gd name="connsiteX3" fmla="*/ 0 w 8436511"/>
                <a:gd name="connsiteY3" fmla="*/ 6858000 h 6858000"/>
                <a:gd name="connsiteX4" fmla="*/ 0 w 8436511"/>
                <a:gd name="connsiteY4" fmla="*/ 0 h 6858000"/>
                <a:gd name="connsiteX0" fmla="*/ 0 w 6417211"/>
                <a:gd name="connsiteY0" fmla="*/ 0 h 6858000"/>
                <a:gd name="connsiteX1" fmla="*/ 6417211 w 6417211"/>
                <a:gd name="connsiteY1" fmla="*/ 0 h 6858000"/>
                <a:gd name="connsiteX2" fmla="*/ 3521611 w 6417211"/>
                <a:gd name="connsiteY2" fmla="*/ 6858000 h 6858000"/>
                <a:gd name="connsiteX3" fmla="*/ 0 w 6417211"/>
                <a:gd name="connsiteY3" fmla="*/ 6858000 h 6858000"/>
                <a:gd name="connsiteX4" fmla="*/ 0 w 6417211"/>
                <a:gd name="connsiteY4" fmla="*/ 0 h 6858000"/>
                <a:gd name="connsiteX0" fmla="*/ 0 w 3521611"/>
                <a:gd name="connsiteY0" fmla="*/ 0 h 6858000"/>
                <a:gd name="connsiteX1" fmla="*/ 3343811 w 3521611"/>
                <a:gd name="connsiteY1" fmla="*/ 0 h 6858000"/>
                <a:gd name="connsiteX2" fmla="*/ 3521611 w 3521611"/>
                <a:gd name="connsiteY2" fmla="*/ 6858000 h 6858000"/>
                <a:gd name="connsiteX3" fmla="*/ 0 w 3521611"/>
                <a:gd name="connsiteY3" fmla="*/ 6858000 h 6858000"/>
                <a:gd name="connsiteX4" fmla="*/ 0 w 3521611"/>
                <a:gd name="connsiteY4" fmla="*/ 0 h 6858000"/>
                <a:gd name="connsiteX0" fmla="*/ 0 w 3521611"/>
                <a:gd name="connsiteY0" fmla="*/ 25400 h 6883400"/>
                <a:gd name="connsiteX1" fmla="*/ 1502311 w 3521611"/>
                <a:gd name="connsiteY1" fmla="*/ 0 h 6883400"/>
                <a:gd name="connsiteX2" fmla="*/ 3521611 w 3521611"/>
                <a:gd name="connsiteY2" fmla="*/ 6883400 h 6883400"/>
                <a:gd name="connsiteX3" fmla="*/ 0 w 3521611"/>
                <a:gd name="connsiteY3" fmla="*/ 6883400 h 6883400"/>
                <a:gd name="connsiteX4" fmla="*/ 0 w 3521611"/>
                <a:gd name="connsiteY4" fmla="*/ 25400 h 6883400"/>
                <a:gd name="connsiteX0" fmla="*/ 0 w 3521611"/>
                <a:gd name="connsiteY0" fmla="*/ 0 h 6858000"/>
                <a:gd name="connsiteX1" fmla="*/ 1400711 w 3521611"/>
                <a:gd name="connsiteY1" fmla="*/ 12700 h 6858000"/>
                <a:gd name="connsiteX2" fmla="*/ 3521611 w 3521611"/>
                <a:gd name="connsiteY2" fmla="*/ 6858000 h 6858000"/>
                <a:gd name="connsiteX3" fmla="*/ 0 w 3521611"/>
                <a:gd name="connsiteY3" fmla="*/ 6858000 h 6858000"/>
                <a:gd name="connsiteX4" fmla="*/ 0 w 3521611"/>
                <a:gd name="connsiteY4" fmla="*/ 0 h 6858000"/>
                <a:gd name="connsiteX0" fmla="*/ 0 w 3521611"/>
                <a:gd name="connsiteY0" fmla="*/ 0 h 6858000"/>
                <a:gd name="connsiteX1" fmla="*/ 1311811 w 3521611"/>
                <a:gd name="connsiteY1" fmla="*/ 12700 h 6858000"/>
                <a:gd name="connsiteX2" fmla="*/ 3521611 w 3521611"/>
                <a:gd name="connsiteY2" fmla="*/ 6858000 h 6858000"/>
                <a:gd name="connsiteX3" fmla="*/ 0 w 3521611"/>
                <a:gd name="connsiteY3" fmla="*/ 6858000 h 6858000"/>
                <a:gd name="connsiteX4" fmla="*/ 0 w 352161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1611" h="6858000">
                  <a:moveTo>
                    <a:pt x="0" y="0"/>
                  </a:moveTo>
                  <a:lnTo>
                    <a:pt x="1311811" y="12700"/>
                  </a:lnTo>
                  <a:lnTo>
                    <a:pt x="352161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rgbClr val="02598D"/>
                </a:gs>
                <a:gs pos="93000">
                  <a:schemeClr val="tx1"/>
                </a:gs>
              </a:gsLst>
              <a:lin ang="19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2401" y="1051679"/>
            <a:ext cx="3847237" cy="508407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Large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F3F0-3660-484A-B64E-61D93D6DD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3" y="6212020"/>
            <a:ext cx="1939637" cy="32848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29638" y="1028700"/>
            <a:ext cx="2549236" cy="508407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lnSpc>
                <a:spcPts val="1560"/>
              </a:lnSpc>
              <a:spcBef>
                <a:spcPts val="400"/>
              </a:spcBef>
              <a:buNone/>
              <a:defRPr sz="17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Two Lines</a:t>
            </a:r>
          </a:p>
          <a:p>
            <a:pPr lvl="0"/>
            <a:r>
              <a:rPr lang="en-US"/>
              <a:t>Sub-header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4590287-1402-6B4C-A6C6-16721C8144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857624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F5612-09A6-D946-BBE5-7170116C0A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3125" y="2169268"/>
            <a:ext cx="6396038" cy="37346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09F1E9-0548-6446-B11E-60A1CECF89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DA1B8C3-F52B-4714-8948-D5C28F744F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749" y="6165904"/>
            <a:ext cx="513817" cy="52351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5CF524-1A18-4433-8E1B-77D9CB5D1008}"/>
              </a:ext>
            </a:extLst>
          </p:cNvPr>
          <p:cNvCxnSpPr>
            <a:cxnSpLocks/>
          </p:cNvCxnSpPr>
          <p:nvPr userDrawn="1"/>
        </p:nvCxnSpPr>
        <p:spPr>
          <a:xfrm>
            <a:off x="722260" y="178077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611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Highligh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7703127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47830EB-74B9-1A48-90A5-E9FB37778D68}"/>
              </a:ext>
            </a:extLst>
          </p:cNvPr>
          <p:cNvSpPr/>
          <p:nvPr userDrawn="1"/>
        </p:nvSpPr>
        <p:spPr>
          <a:xfrm>
            <a:off x="7772400" y="0"/>
            <a:ext cx="44196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36135F-5CCC-A84E-A391-6A213986A9E0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24" name="Triangle 2">
              <a:extLst>
                <a:ext uri="{FF2B5EF4-FFF2-40B4-BE49-F238E27FC236}">
                  <a16:creationId xmlns:a16="http://schemas.microsoft.com/office/drawing/2014/main" id="{5377B923-CA7E-D246-A892-B2D64C69A6E9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5" name="Triangle 2">
              <a:extLst>
                <a:ext uri="{FF2B5EF4-FFF2-40B4-BE49-F238E27FC236}">
                  <a16:creationId xmlns:a16="http://schemas.microsoft.com/office/drawing/2014/main" id="{5294BD92-2535-9545-B627-8E144DC4E969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Triangle 2">
              <a:extLst>
                <a:ext uri="{FF2B5EF4-FFF2-40B4-BE49-F238E27FC236}">
                  <a16:creationId xmlns:a16="http://schemas.microsoft.com/office/drawing/2014/main" id="{65602B24-7341-1E4B-BD75-B3538F22963B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Triangle 2">
              <a:extLst>
                <a:ext uri="{FF2B5EF4-FFF2-40B4-BE49-F238E27FC236}">
                  <a16:creationId xmlns:a16="http://schemas.microsoft.com/office/drawing/2014/main" id="{6FEC260A-F5F4-EE49-885D-D397B20B8154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144819"/>
            <a:ext cx="6470072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Case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F3F0-3660-484A-B64E-61D93D6DD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8950F08-178C-894E-934C-3F4B5E3AF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4800757"/>
            <a:ext cx="6466592" cy="799942"/>
          </a:xfrm>
          <a:prstGeom prst="rect">
            <a:avLst/>
          </a:prstGeom>
          <a:noFill/>
        </p:spPr>
        <p:txBody>
          <a:bodyPr lIns="91440"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7BDA052-89CE-0D46-9DEB-C001290BD0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2328598"/>
            <a:ext cx="6470650" cy="23446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1A8EC7F-AFBE-C146-A677-C5C7095BF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2727" y="1144819"/>
            <a:ext cx="3274758" cy="4101540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A27A89C8-8B2B-5B43-83FC-714703F718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325EA844-6DAD-43ED-A173-73491897E1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2727" y="455720"/>
            <a:ext cx="3204084" cy="475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ts val="3960"/>
              </a:lnSpc>
              <a:spcBef>
                <a:spcPts val="0"/>
              </a:spcBef>
              <a:buNone/>
              <a:defRPr lang="en-US" sz="24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Fast Facts:</a:t>
            </a:r>
          </a:p>
        </p:txBody>
      </p:sp>
    </p:spTree>
    <p:extLst>
      <p:ext uri="{BB962C8B-B14F-4D97-AF65-F5344CB8AC3E}">
        <p14:creationId xmlns:p14="http://schemas.microsoft.com/office/powerpoint/2010/main" val="428680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Highligh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7703127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47830EB-74B9-1A48-90A5-E9FB37778D68}"/>
              </a:ext>
            </a:extLst>
          </p:cNvPr>
          <p:cNvSpPr/>
          <p:nvPr userDrawn="1"/>
        </p:nvSpPr>
        <p:spPr>
          <a:xfrm>
            <a:off x="7772400" y="0"/>
            <a:ext cx="44196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0921EC-DC9E-F442-8A64-AF515FC54A58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4" name="Triangle 2">
              <a:extLst>
                <a:ext uri="{FF2B5EF4-FFF2-40B4-BE49-F238E27FC236}">
                  <a16:creationId xmlns:a16="http://schemas.microsoft.com/office/drawing/2014/main" id="{008BD613-D8E4-2B4F-A198-D3B88AB25FC0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5" name="Triangle 2">
              <a:extLst>
                <a:ext uri="{FF2B5EF4-FFF2-40B4-BE49-F238E27FC236}">
                  <a16:creationId xmlns:a16="http://schemas.microsoft.com/office/drawing/2014/main" id="{3A3DCDF8-1FF7-5B43-8988-99742EF0BCF6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Triangle 2">
              <a:extLst>
                <a:ext uri="{FF2B5EF4-FFF2-40B4-BE49-F238E27FC236}">
                  <a16:creationId xmlns:a16="http://schemas.microsoft.com/office/drawing/2014/main" id="{5BDDA7DD-0AED-5240-81F8-4DBFCB4F1F89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Triangle 2">
              <a:extLst>
                <a:ext uri="{FF2B5EF4-FFF2-40B4-BE49-F238E27FC236}">
                  <a16:creationId xmlns:a16="http://schemas.microsoft.com/office/drawing/2014/main" id="{2AB529D7-BA0A-7440-B9D1-9952A968983D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E248E88-0770-CA41-96B6-E4038CAFB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8C8E16-2C41-5F4E-A5E4-2AC40B86A3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1A8EC7F-AFBE-C146-A677-C5C7095BF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2727" y="1144819"/>
            <a:ext cx="3274758" cy="4101540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2923FDCF-89A5-D342-8C1D-8964428EF8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144819"/>
            <a:ext cx="6470072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Case Study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7D75200-EBC9-6346-93BD-F67BA6DEAC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4800757"/>
            <a:ext cx="6466592" cy="799942"/>
          </a:xfrm>
          <a:prstGeom prst="rect">
            <a:avLst/>
          </a:prstGeom>
          <a:noFill/>
        </p:spPr>
        <p:txBody>
          <a:bodyPr lIns="91440"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8DF6692-8E6D-EF49-967E-226F2CF094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2328598"/>
            <a:ext cx="6470650" cy="23446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B984BCF-7CD9-4CAC-BF14-616F69350E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2727" y="455720"/>
            <a:ext cx="3204084" cy="475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ts val="3960"/>
              </a:lnSpc>
              <a:spcBef>
                <a:spcPts val="0"/>
              </a:spcBef>
              <a:buNone/>
              <a:defRPr lang="en-US" sz="2400" b="0" i="0" kern="1200" cap="none" spc="10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Fast Facts:</a:t>
            </a:r>
          </a:p>
        </p:txBody>
      </p:sp>
    </p:spTree>
    <p:extLst>
      <p:ext uri="{BB962C8B-B14F-4D97-AF65-F5344CB8AC3E}">
        <p14:creationId xmlns:p14="http://schemas.microsoft.com/office/powerpoint/2010/main" val="1106450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TwoHighlight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797F9CC-EC79-6044-A048-47D8668AEE56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35" name="Triangle 2">
              <a:extLst>
                <a:ext uri="{FF2B5EF4-FFF2-40B4-BE49-F238E27FC236}">
                  <a16:creationId xmlns:a16="http://schemas.microsoft.com/office/drawing/2014/main" id="{447983AC-F1E2-A040-9F31-617303060654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6" name="Triangle 2">
              <a:extLst>
                <a:ext uri="{FF2B5EF4-FFF2-40B4-BE49-F238E27FC236}">
                  <a16:creationId xmlns:a16="http://schemas.microsoft.com/office/drawing/2014/main" id="{F3EE32A0-6A59-D743-AAB7-5A9AA7212460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7" name="Triangle 2">
              <a:extLst>
                <a:ext uri="{FF2B5EF4-FFF2-40B4-BE49-F238E27FC236}">
                  <a16:creationId xmlns:a16="http://schemas.microsoft.com/office/drawing/2014/main" id="{21A411B8-0295-6741-B55A-EE4EC21DB72C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8" name="Triangle 2">
              <a:extLst>
                <a:ext uri="{FF2B5EF4-FFF2-40B4-BE49-F238E27FC236}">
                  <a16:creationId xmlns:a16="http://schemas.microsoft.com/office/drawing/2014/main" id="{B7031458-725A-B64F-AB61-8B9919DCFF56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B6DD73BC-21D3-FC41-85D7-9882EC37D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144819"/>
            <a:ext cx="10907212" cy="624806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Two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5870" y="2003574"/>
            <a:ext cx="2954346" cy="3055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Case Study 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8950F08-178C-894E-934C-3F4B5E3AF7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5869" y="2315937"/>
            <a:ext cx="6930942" cy="1340492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3C2B3B45-2470-DC4E-A6CC-D074A87A26D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09600" y="2003574"/>
            <a:ext cx="3657600" cy="13404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6EC29F-5A4E-1940-AF48-E5A2512202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274" y="3329122"/>
            <a:ext cx="3657926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8D021592-518F-9540-BD20-73B586BE96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85869" y="3881235"/>
            <a:ext cx="2954347" cy="305521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 algn="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Case Study Header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55C0250-8F96-3F45-8DC8-E8A673E3A9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74" y="4202741"/>
            <a:ext cx="6930942" cy="1331349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 algn="r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  <a:p>
            <a:pPr lvl="1"/>
            <a:endParaRPr lang="en-US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4B06621-3C49-354F-9B22-42F0C2E519C4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859211" y="3881235"/>
            <a:ext cx="3657600" cy="13404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6E75FE9-61E9-6C4B-B052-F428B2CFAC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8885" y="5206783"/>
            <a:ext cx="3657926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AA0B9C4D-02E3-2941-8208-6FDA50FDA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98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TwoHighlight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2913C2A-3A25-C64B-8B15-DA9EA2F57085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30" name="Triangle 2">
              <a:extLst>
                <a:ext uri="{FF2B5EF4-FFF2-40B4-BE49-F238E27FC236}">
                  <a16:creationId xmlns:a16="http://schemas.microsoft.com/office/drawing/2014/main" id="{7D41312E-117D-4448-BF6D-B6F0D3AF9C7E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1" name="Triangle 2">
              <a:extLst>
                <a:ext uri="{FF2B5EF4-FFF2-40B4-BE49-F238E27FC236}">
                  <a16:creationId xmlns:a16="http://schemas.microsoft.com/office/drawing/2014/main" id="{3CB8F9BA-AD9D-364D-85E0-46D9FDEE69DE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2" name="Triangle 2">
              <a:extLst>
                <a:ext uri="{FF2B5EF4-FFF2-40B4-BE49-F238E27FC236}">
                  <a16:creationId xmlns:a16="http://schemas.microsoft.com/office/drawing/2014/main" id="{7F594FFF-598A-814B-8AE8-5F0A7D84DD46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3" name="Triangle 2">
              <a:extLst>
                <a:ext uri="{FF2B5EF4-FFF2-40B4-BE49-F238E27FC236}">
                  <a16:creationId xmlns:a16="http://schemas.microsoft.com/office/drawing/2014/main" id="{7E607A53-4B5C-DB4A-BE2F-D54A3F22A290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5135087-0F7E-1D48-92CB-62DD53DBA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144819"/>
            <a:ext cx="10907212" cy="624806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Two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5870" y="2003574"/>
            <a:ext cx="2954346" cy="3055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Case Study 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8950F08-178C-894E-934C-3F4B5E3AF7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5869" y="2315937"/>
            <a:ext cx="6930942" cy="1340492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8D021592-518F-9540-BD20-73B586BE96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85869" y="3881235"/>
            <a:ext cx="2954347" cy="305521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 algn="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Case Study Header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55C0250-8F96-3F45-8DC8-E8A673E3A9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74" y="4202741"/>
            <a:ext cx="6930942" cy="1331349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 algn="r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  <a:p>
            <a:pPr lvl="1"/>
            <a:endParaRPr lang="en-US"/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813D6981-1EB4-1B4B-88D7-89A0D613F8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E8AEC11-0C47-4B3E-9C33-A415A14DD5DC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09600" y="2003574"/>
            <a:ext cx="3657600" cy="13404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23FA766-6F94-4DFE-A222-ED3CC954D3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274" y="3329122"/>
            <a:ext cx="3657926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CCDC8323-484F-48E7-9B5D-8D0379281AC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859211" y="3881235"/>
            <a:ext cx="3657600" cy="13404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/>
          <a:lstStyle>
            <a:lvl1pPr marL="7937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55310CA-BADB-4178-AE67-DAA40AE89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8885" y="5206783"/>
            <a:ext cx="3657926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25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994D9A-7932-460C-A3A6-0F510B3D21E8}"/>
              </a:ext>
            </a:extLst>
          </p:cNvPr>
          <p:cNvGrpSpPr/>
          <p:nvPr userDrawn="1"/>
        </p:nvGrpSpPr>
        <p:grpSpPr>
          <a:xfrm>
            <a:off x="334572" y="5699176"/>
            <a:ext cx="2882820" cy="907228"/>
            <a:chOff x="334572" y="5190624"/>
            <a:chExt cx="2882820" cy="9072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E598B6-431A-4A6C-A8CA-9788C00E0A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459" y="5190624"/>
              <a:ext cx="2485658" cy="5260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B15A6C-BD97-4DF2-99E1-AC7BD7909E7B}"/>
                </a:ext>
              </a:extLst>
            </p:cNvPr>
            <p:cNvSpPr txBox="1"/>
            <p:nvPr userDrawn="1"/>
          </p:nvSpPr>
          <p:spPr>
            <a:xfrm>
              <a:off x="334572" y="5820853"/>
              <a:ext cx="28828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6"/>
                </a:buClr>
                <a:buSzPct val="110000"/>
                <a:buFont typeface="Arial" panose="020B0604020202020204" pitchFamily="34" charset="0"/>
                <a:buNone/>
                <a:tabLst/>
                <a:defRPr/>
              </a:pPr>
              <a:r>
                <a:rPr lang="en-US" sz="1200" b="1" i="0" kern="1200" spc="20" baseline="0" noProof="0">
                  <a:solidFill>
                    <a:schemeClr val="accent1"/>
                  </a:solidFill>
                  <a:latin typeface="Arial" charset="0"/>
                  <a:cs typeface="Arial" charset="0"/>
                </a:rPr>
                <a:t>ameresco.com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C3AE3B-9E35-BE44-9C13-68FFE7526EA3}"/>
              </a:ext>
            </a:extLst>
          </p:cNvPr>
          <p:cNvGrpSpPr/>
          <p:nvPr userDrawn="1"/>
        </p:nvGrpSpPr>
        <p:grpSpPr>
          <a:xfrm>
            <a:off x="0" y="1270943"/>
            <a:ext cx="8814706" cy="2032436"/>
            <a:chOff x="-6" y="1270943"/>
            <a:chExt cx="8814706" cy="2032436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03C97A20-62F7-CD49-9178-838AD185CF21}"/>
                </a:ext>
              </a:extLst>
            </p:cNvPr>
            <p:cNvSpPr/>
            <p:nvPr userDrawn="1"/>
          </p:nvSpPr>
          <p:spPr>
            <a:xfrm>
              <a:off x="-6" y="1270943"/>
              <a:ext cx="8807674" cy="2011910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4374 h 2040435"/>
                <a:gd name="connsiteX1" fmla="*/ 8445261 w 8807121"/>
                <a:gd name="connsiteY1" fmla="*/ 0 h 2040435"/>
                <a:gd name="connsiteX2" fmla="*/ 8807121 w 8807121"/>
                <a:gd name="connsiteY2" fmla="*/ 2040435 h 2040435"/>
                <a:gd name="connsiteX3" fmla="*/ 0 w 8807121"/>
                <a:gd name="connsiteY3" fmla="*/ 2033198 h 2040435"/>
                <a:gd name="connsiteX4" fmla="*/ 0 w 8807121"/>
                <a:gd name="connsiteY4" fmla="*/ 4374 h 204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7121" h="2040435">
                  <a:moveTo>
                    <a:pt x="0" y="4374"/>
                  </a:moveTo>
                  <a:lnTo>
                    <a:pt x="8445261" y="0"/>
                  </a:lnTo>
                  <a:lnTo>
                    <a:pt x="8807121" y="2040435"/>
                  </a:lnTo>
                  <a:lnTo>
                    <a:pt x="0" y="2033198"/>
                  </a:lnTo>
                  <a:lnTo>
                    <a:pt x="0" y="4374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1FC2008F-7980-024A-AE39-CB88612CAF1F}"/>
                </a:ext>
              </a:extLst>
            </p:cNvPr>
            <p:cNvSpPr/>
            <p:nvPr userDrawn="1"/>
          </p:nvSpPr>
          <p:spPr>
            <a:xfrm>
              <a:off x="1" y="1275255"/>
              <a:ext cx="3951024" cy="2000461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3679331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4906878"/>
                <a:gd name="connsiteY0" fmla="*/ 0 h 2036061"/>
                <a:gd name="connsiteX1" fmla="*/ 3679331 w 4906878"/>
                <a:gd name="connsiteY1" fmla="*/ 0 h 2036061"/>
                <a:gd name="connsiteX2" fmla="*/ 4906878 w 4906878"/>
                <a:gd name="connsiteY2" fmla="*/ 2036061 h 2036061"/>
                <a:gd name="connsiteX3" fmla="*/ 0 w 4906878"/>
                <a:gd name="connsiteY3" fmla="*/ 2028824 h 2036061"/>
                <a:gd name="connsiteX4" fmla="*/ 0 w 4906878"/>
                <a:gd name="connsiteY4" fmla="*/ 0 h 2036061"/>
                <a:gd name="connsiteX0" fmla="*/ 0 w 3679331"/>
                <a:gd name="connsiteY0" fmla="*/ 0 h 2028824"/>
                <a:gd name="connsiteX1" fmla="*/ 3679331 w 3679331"/>
                <a:gd name="connsiteY1" fmla="*/ 0 h 2028824"/>
                <a:gd name="connsiteX2" fmla="*/ 2270999 w 3679331"/>
                <a:gd name="connsiteY2" fmla="*/ 2028816 h 2028824"/>
                <a:gd name="connsiteX3" fmla="*/ 0 w 3679331"/>
                <a:gd name="connsiteY3" fmla="*/ 2028824 h 2028824"/>
                <a:gd name="connsiteX4" fmla="*/ 0 w 3679331"/>
                <a:gd name="connsiteY4" fmla="*/ 0 h 2028824"/>
                <a:gd name="connsiteX0" fmla="*/ 0 w 3872200"/>
                <a:gd name="connsiteY0" fmla="*/ 0 h 2028824"/>
                <a:gd name="connsiteX1" fmla="*/ 3872200 w 3872200"/>
                <a:gd name="connsiteY1" fmla="*/ 0 h 2028824"/>
                <a:gd name="connsiteX2" fmla="*/ 2270999 w 3872200"/>
                <a:gd name="connsiteY2" fmla="*/ 2028816 h 2028824"/>
                <a:gd name="connsiteX3" fmla="*/ 0 w 3872200"/>
                <a:gd name="connsiteY3" fmla="*/ 2028824 h 2028824"/>
                <a:gd name="connsiteX4" fmla="*/ 0 w 3872200"/>
                <a:gd name="connsiteY4" fmla="*/ 0 h 2028824"/>
                <a:gd name="connsiteX0" fmla="*/ 0 w 3872200"/>
                <a:gd name="connsiteY0" fmla="*/ 0 h 2028824"/>
                <a:gd name="connsiteX1" fmla="*/ 3872200 w 3872200"/>
                <a:gd name="connsiteY1" fmla="*/ 0 h 2028824"/>
                <a:gd name="connsiteX2" fmla="*/ 1606672 w 3872200"/>
                <a:gd name="connsiteY2" fmla="*/ 2028816 h 2028824"/>
                <a:gd name="connsiteX3" fmla="*/ 0 w 3872200"/>
                <a:gd name="connsiteY3" fmla="*/ 2028824 h 2028824"/>
                <a:gd name="connsiteX4" fmla="*/ 0 w 3872200"/>
                <a:gd name="connsiteY4" fmla="*/ 0 h 2028824"/>
                <a:gd name="connsiteX0" fmla="*/ 0 w 3950776"/>
                <a:gd name="connsiteY0" fmla="*/ 0 h 2028824"/>
                <a:gd name="connsiteX1" fmla="*/ 3950776 w 3950776"/>
                <a:gd name="connsiteY1" fmla="*/ 0 h 2028824"/>
                <a:gd name="connsiteX2" fmla="*/ 1606672 w 3950776"/>
                <a:gd name="connsiteY2" fmla="*/ 2028816 h 2028824"/>
                <a:gd name="connsiteX3" fmla="*/ 0 w 3950776"/>
                <a:gd name="connsiteY3" fmla="*/ 2028824 h 2028824"/>
                <a:gd name="connsiteX4" fmla="*/ 0 w 3950776"/>
                <a:gd name="connsiteY4" fmla="*/ 0 h 202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776" h="2028824">
                  <a:moveTo>
                    <a:pt x="0" y="0"/>
                  </a:moveTo>
                  <a:lnTo>
                    <a:pt x="3950776" y="0"/>
                  </a:lnTo>
                  <a:lnTo>
                    <a:pt x="1606672" y="2028816"/>
                  </a:lnTo>
                  <a:lnTo>
                    <a:pt x="0" y="20288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1FFAE183-0E7E-8540-A73C-676B5E8627D6}"/>
                </a:ext>
              </a:extLst>
            </p:cNvPr>
            <p:cNvSpPr/>
            <p:nvPr userDrawn="1"/>
          </p:nvSpPr>
          <p:spPr>
            <a:xfrm>
              <a:off x="0" y="3204257"/>
              <a:ext cx="8814700" cy="99122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8736788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8759012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775373"/>
                <a:gd name="connsiteY0" fmla="*/ 0 h 2108212"/>
                <a:gd name="connsiteX1" fmla="*/ 8759012 w 8775373"/>
                <a:gd name="connsiteY1" fmla="*/ 0 h 2108212"/>
                <a:gd name="connsiteX2" fmla="*/ 8775373 w 8775373"/>
                <a:gd name="connsiteY2" fmla="*/ 2108212 h 2108212"/>
                <a:gd name="connsiteX3" fmla="*/ 0 w 8775373"/>
                <a:gd name="connsiteY3" fmla="*/ 2028824 h 2108212"/>
                <a:gd name="connsiteX4" fmla="*/ 0 w 8775373"/>
                <a:gd name="connsiteY4" fmla="*/ 0 h 2108212"/>
                <a:gd name="connsiteX0" fmla="*/ 0 w 8765849"/>
                <a:gd name="connsiteY0" fmla="*/ 0 h 2028835"/>
                <a:gd name="connsiteX1" fmla="*/ 8759012 w 8765849"/>
                <a:gd name="connsiteY1" fmla="*/ 0 h 2028835"/>
                <a:gd name="connsiteX2" fmla="*/ 8765849 w 8765849"/>
                <a:gd name="connsiteY2" fmla="*/ 1963910 h 2028835"/>
                <a:gd name="connsiteX3" fmla="*/ 0 w 8765849"/>
                <a:gd name="connsiteY3" fmla="*/ 2028824 h 2028835"/>
                <a:gd name="connsiteX4" fmla="*/ 0 w 8765849"/>
                <a:gd name="connsiteY4" fmla="*/ 0 h 2028835"/>
                <a:gd name="connsiteX0" fmla="*/ 0 w 8759012"/>
                <a:gd name="connsiteY0" fmla="*/ 0 h 2028835"/>
                <a:gd name="connsiteX1" fmla="*/ 8759012 w 8759012"/>
                <a:gd name="connsiteY1" fmla="*/ 0 h 2028835"/>
                <a:gd name="connsiteX2" fmla="*/ 8680129 w 8759012"/>
                <a:gd name="connsiteY2" fmla="*/ 1891760 h 2028835"/>
                <a:gd name="connsiteX3" fmla="*/ 0 w 8759012"/>
                <a:gd name="connsiteY3" fmla="*/ 2028824 h 2028835"/>
                <a:gd name="connsiteX4" fmla="*/ 0 w 8759012"/>
                <a:gd name="connsiteY4" fmla="*/ 0 h 2028835"/>
                <a:gd name="connsiteX0" fmla="*/ 0 w 8775373"/>
                <a:gd name="connsiteY0" fmla="*/ 0 h 2028835"/>
                <a:gd name="connsiteX1" fmla="*/ 8759012 w 8775373"/>
                <a:gd name="connsiteY1" fmla="*/ 0 h 2028835"/>
                <a:gd name="connsiteX2" fmla="*/ 8775373 w 8775373"/>
                <a:gd name="connsiteY2" fmla="*/ 1819609 h 2028835"/>
                <a:gd name="connsiteX3" fmla="*/ 0 w 8775373"/>
                <a:gd name="connsiteY3" fmla="*/ 2028824 h 2028835"/>
                <a:gd name="connsiteX4" fmla="*/ 0 w 8775373"/>
                <a:gd name="connsiteY4" fmla="*/ 0 h 2028835"/>
                <a:gd name="connsiteX0" fmla="*/ 0 w 8775373"/>
                <a:gd name="connsiteY0" fmla="*/ 0 h 2028835"/>
                <a:gd name="connsiteX1" fmla="*/ 8762187 w 8775373"/>
                <a:gd name="connsiteY1" fmla="*/ 0 h 2028835"/>
                <a:gd name="connsiteX2" fmla="*/ 8775373 w 8775373"/>
                <a:gd name="connsiteY2" fmla="*/ 1819609 h 2028835"/>
                <a:gd name="connsiteX3" fmla="*/ 0 w 8775373"/>
                <a:gd name="connsiteY3" fmla="*/ 2028824 h 2028835"/>
                <a:gd name="connsiteX4" fmla="*/ 0 w 8775373"/>
                <a:gd name="connsiteY4" fmla="*/ 0 h 2028835"/>
                <a:gd name="connsiteX0" fmla="*/ 0 w 8772198"/>
                <a:gd name="connsiteY0" fmla="*/ 0 h 2028835"/>
                <a:gd name="connsiteX1" fmla="*/ 8762187 w 8772198"/>
                <a:gd name="connsiteY1" fmla="*/ 0 h 2028835"/>
                <a:gd name="connsiteX2" fmla="*/ 8772198 w 8772198"/>
                <a:gd name="connsiteY2" fmla="*/ 1891760 h 2028835"/>
                <a:gd name="connsiteX3" fmla="*/ 0 w 8772198"/>
                <a:gd name="connsiteY3" fmla="*/ 2028824 h 2028835"/>
                <a:gd name="connsiteX4" fmla="*/ 0 w 8772198"/>
                <a:gd name="connsiteY4" fmla="*/ 0 h 2028835"/>
                <a:gd name="connsiteX0" fmla="*/ 0 w 8778548"/>
                <a:gd name="connsiteY0" fmla="*/ 0 h 2036061"/>
                <a:gd name="connsiteX1" fmla="*/ 8762187 w 8778548"/>
                <a:gd name="connsiteY1" fmla="*/ 0 h 2036061"/>
                <a:gd name="connsiteX2" fmla="*/ 8778548 w 8778548"/>
                <a:gd name="connsiteY2" fmla="*/ 2036061 h 2036061"/>
                <a:gd name="connsiteX3" fmla="*/ 0 w 8778548"/>
                <a:gd name="connsiteY3" fmla="*/ 2028824 h 2036061"/>
                <a:gd name="connsiteX4" fmla="*/ 0 w 8778548"/>
                <a:gd name="connsiteY4" fmla="*/ 0 h 2036061"/>
                <a:gd name="connsiteX0" fmla="*/ 0 w 8775385"/>
                <a:gd name="connsiteY0" fmla="*/ 0 h 2180363"/>
                <a:gd name="connsiteX1" fmla="*/ 8762187 w 8775385"/>
                <a:gd name="connsiteY1" fmla="*/ 0 h 2180363"/>
                <a:gd name="connsiteX2" fmla="*/ 8775385 w 8775385"/>
                <a:gd name="connsiteY2" fmla="*/ 2180363 h 2180363"/>
                <a:gd name="connsiteX3" fmla="*/ 0 w 8775385"/>
                <a:gd name="connsiteY3" fmla="*/ 2028824 h 2180363"/>
                <a:gd name="connsiteX4" fmla="*/ 0 w 8775385"/>
                <a:gd name="connsiteY4" fmla="*/ 0 h 2180363"/>
                <a:gd name="connsiteX0" fmla="*/ 0 w 8781711"/>
                <a:gd name="connsiteY0" fmla="*/ 0 h 2252514"/>
                <a:gd name="connsiteX1" fmla="*/ 8762187 w 8781711"/>
                <a:gd name="connsiteY1" fmla="*/ 0 h 2252514"/>
                <a:gd name="connsiteX2" fmla="*/ 8781711 w 8781711"/>
                <a:gd name="connsiteY2" fmla="*/ 2252514 h 2252514"/>
                <a:gd name="connsiteX3" fmla="*/ 0 w 8781711"/>
                <a:gd name="connsiteY3" fmla="*/ 2028824 h 2252514"/>
                <a:gd name="connsiteX4" fmla="*/ 0 w 8781711"/>
                <a:gd name="connsiteY4" fmla="*/ 0 h 225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1711" h="2252514">
                  <a:moveTo>
                    <a:pt x="0" y="0"/>
                  </a:moveTo>
                  <a:lnTo>
                    <a:pt x="8762187" y="0"/>
                  </a:lnTo>
                  <a:cubicBezTo>
                    <a:pt x="8766582" y="606536"/>
                    <a:pt x="8777316" y="1645978"/>
                    <a:pt x="8781711" y="2252514"/>
                  </a:cubicBezTo>
                  <a:lnTo>
                    <a:pt x="0" y="20288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6"/>
                </a:gs>
                <a:gs pos="62000">
                  <a:schemeClr val="accent5"/>
                </a:gs>
              </a:gsLst>
              <a:lin ang="18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A5B2B28D-DCDA-4046-9135-D74CDBB085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43289" y="-14923"/>
            <a:ext cx="7158582" cy="6907795"/>
          </a:xfrm>
          <a:custGeom>
            <a:avLst/>
            <a:gdLst>
              <a:gd name="connsiteX0" fmla="*/ 0 w 5895975"/>
              <a:gd name="connsiteY0" fmla="*/ 0 h 6858000"/>
              <a:gd name="connsiteX1" fmla="*/ 5895975 w 5895975"/>
              <a:gd name="connsiteY1" fmla="*/ 0 h 6858000"/>
              <a:gd name="connsiteX2" fmla="*/ 5895975 w 5895975"/>
              <a:gd name="connsiteY2" fmla="*/ 6858000 h 6858000"/>
              <a:gd name="connsiteX3" fmla="*/ 0 w 5895975"/>
              <a:gd name="connsiteY3" fmla="*/ 6858000 h 6858000"/>
              <a:gd name="connsiteX4" fmla="*/ 0 w 5895975"/>
              <a:gd name="connsiteY4" fmla="*/ 0 h 6858000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1973179 w 5895975"/>
              <a:gd name="connsiteY4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242762 w 5165558"/>
              <a:gd name="connsiteY0" fmla="*/ 0 h 6874042"/>
              <a:gd name="connsiteX1" fmla="*/ 5165558 w 5165558"/>
              <a:gd name="connsiteY1" fmla="*/ 16042 h 6874042"/>
              <a:gd name="connsiteX2" fmla="*/ 5165558 w 5165558"/>
              <a:gd name="connsiteY2" fmla="*/ 6874042 h 6874042"/>
              <a:gd name="connsiteX3" fmla="*/ 1242762 w 5165558"/>
              <a:gd name="connsiteY3" fmla="*/ 6874042 h 6874042"/>
              <a:gd name="connsiteX4" fmla="*/ 0 w 5165558"/>
              <a:gd name="connsiteY4" fmla="*/ 2438400 h 6874042"/>
              <a:gd name="connsiteX5" fmla="*/ 1242762 w 5165558"/>
              <a:gd name="connsiteY5" fmla="*/ 0 h 6874042"/>
              <a:gd name="connsiteX0" fmla="*/ 1242762 w 5165558"/>
              <a:gd name="connsiteY0" fmla="*/ 0 h 6874051"/>
              <a:gd name="connsiteX1" fmla="*/ 5165558 w 5165558"/>
              <a:gd name="connsiteY1" fmla="*/ 16042 h 6874051"/>
              <a:gd name="connsiteX2" fmla="*/ 5165558 w 5165558"/>
              <a:gd name="connsiteY2" fmla="*/ 6874042 h 6874051"/>
              <a:gd name="connsiteX3" fmla="*/ 1242762 w 5165558"/>
              <a:gd name="connsiteY3" fmla="*/ 6874042 h 6874051"/>
              <a:gd name="connsiteX4" fmla="*/ 0 w 5165558"/>
              <a:gd name="connsiteY4" fmla="*/ 2438400 h 6874051"/>
              <a:gd name="connsiteX5" fmla="*/ 1242762 w 5165558"/>
              <a:gd name="connsiteY5" fmla="*/ 0 h 6874051"/>
              <a:gd name="connsiteX0" fmla="*/ 1242762 w 5165558"/>
              <a:gd name="connsiteY0" fmla="*/ 0 h 6874051"/>
              <a:gd name="connsiteX1" fmla="*/ 5165558 w 5165558"/>
              <a:gd name="connsiteY1" fmla="*/ 16042 h 6874051"/>
              <a:gd name="connsiteX2" fmla="*/ 5165558 w 5165558"/>
              <a:gd name="connsiteY2" fmla="*/ 6874042 h 6874051"/>
              <a:gd name="connsiteX3" fmla="*/ 1242762 w 5165558"/>
              <a:gd name="connsiteY3" fmla="*/ 6874042 h 6874051"/>
              <a:gd name="connsiteX4" fmla="*/ 0 w 5165558"/>
              <a:gd name="connsiteY4" fmla="*/ 2438400 h 6874051"/>
              <a:gd name="connsiteX5" fmla="*/ 1242762 w 5165558"/>
              <a:gd name="connsiteY5" fmla="*/ 0 h 6874051"/>
              <a:gd name="connsiteX0" fmla="*/ 1283103 w 5205899"/>
              <a:gd name="connsiteY0" fmla="*/ 0 h 6874051"/>
              <a:gd name="connsiteX1" fmla="*/ 5205899 w 5205899"/>
              <a:gd name="connsiteY1" fmla="*/ 16042 h 6874051"/>
              <a:gd name="connsiteX2" fmla="*/ 5205899 w 5205899"/>
              <a:gd name="connsiteY2" fmla="*/ 6874042 h 6874051"/>
              <a:gd name="connsiteX3" fmla="*/ 1283103 w 5205899"/>
              <a:gd name="connsiteY3" fmla="*/ 6874042 h 6874051"/>
              <a:gd name="connsiteX4" fmla="*/ 0 w 5205899"/>
              <a:gd name="connsiteY4" fmla="*/ 2485465 h 6874051"/>
              <a:gd name="connsiteX5" fmla="*/ 1283103 w 5205899"/>
              <a:gd name="connsiteY5" fmla="*/ 0 h 6874051"/>
              <a:gd name="connsiteX0" fmla="*/ 1283660 w 5206456"/>
              <a:gd name="connsiteY0" fmla="*/ 0 h 6874051"/>
              <a:gd name="connsiteX1" fmla="*/ 5206456 w 5206456"/>
              <a:gd name="connsiteY1" fmla="*/ 16042 h 6874051"/>
              <a:gd name="connsiteX2" fmla="*/ 5206456 w 5206456"/>
              <a:gd name="connsiteY2" fmla="*/ 6874042 h 6874051"/>
              <a:gd name="connsiteX3" fmla="*/ 1283660 w 5206456"/>
              <a:gd name="connsiteY3" fmla="*/ 6874042 h 6874051"/>
              <a:gd name="connsiteX4" fmla="*/ 557 w 5206456"/>
              <a:gd name="connsiteY4" fmla="*/ 2485465 h 6874051"/>
              <a:gd name="connsiteX5" fmla="*/ 1283660 w 5206456"/>
              <a:gd name="connsiteY5" fmla="*/ 0 h 6874051"/>
              <a:gd name="connsiteX0" fmla="*/ 1283660 w 5206456"/>
              <a:gd name="connsiteY0" fmla="*/ 0 h 6874051"/>
              <a:gd name="connsiteX1" fmla="*/ 5206456 w 5206456"/>
              <a:gd name="connsiteY1" fmla="*/ 16042 h 6874051"/>
              <a:gd name="connsiteX2" fmla="*/ 5206456 w 5206456"/>
              <a:gd name="connsiteY2" fmla="*/ 6874042 h 6874051"/>
              <a:gd name="connsiteX3" fmla="*/ 1283660 w 5206456"/>
              <a:gd name="connsiteY3" fmla="*/ 6874042 h 6874051"/>
              <a:gd name="connsiteX4" fmla="*/ 557 w 5206456"/>
              <a:gd name="connsiteY4" fmla="*/ 2485465 h 6874051"/>
              <a:gd name="connsiteX5" fmla="*/ 1283660 w 5206456"/>
              <a:gd name="connsiteY5" fmla="*/ 0 h 6874051"/>
              <a:gd name="connsiteX0" fmla="*/ 1310538 w 5233334"/>
              <a:gd name="connsiteY0" fmla="*/ 0 h 6874051"/>
              <a:gd name="connsiteX1" fmla="*/ 5233334 w 5233334"/>
              <a:gd name="connsiteY1" fmla="*/ 16042 h 6874051"/>
              <a:gd name="connsiteX2" fmla="*/ 5233334 w 5233334"/>
              <a:gd name="connsiteY2" fmla="*/ 6874042 h 6874051"/>
              <a:gd name="connsiteX3" fmla="*/ 1310538 w 5233334"/>
              <a:gd name="connsiteY3" fmla="*/ 6874042 h 6874051"/>
              <a:gd name="connsiteX4" fmla="*/ 541 w 5233334"/>
              <a:gd name="connsiteY4" fmla="*/ 2519083 h 6874051"/>
              <a:gd name="connsiteX5" fmla="*/ 1310538 w 5233334"/>
              <a:gd name="connsiteY5" fmla="*/ 0 h 6874051"/>
              <a:gd name="connsiteX0" fmla="*/ 1290380 w 5213176"/>
              <a:gd name="connsiteY0" fmla="*/ 0 h 6874051"/>
              <a:gd name="connsiteX1" fmla="*/ 5213176 w 5213176"/>
              <a:gd name="connsiteY1" fmla="*/ 16042 h 6874051"/>
              <a:gd name="connsiteX2" fmla="*/ 5213176 w 5213176"/>
              <a:gd name="connsiteY2" fmla="*/ 6874042 h 6874051"/>
              <a:gd name="connsiteX3" fmla="*/ 1290380 w 5213176"/>
              <a:gd name="connsiteY3" fmla="*/ 6874042 h 6874051"/>
              <a:gd name="connsiteX4" fmla="*/ 554 w 5213176"/>
              <a:gd name="connsiteY4" fmla="*/ 2545978 h 6874051"/>
              <a:gd name="connsiteX5" fmla="*/ 1290380 w 5213176"/>
              <a:gd name="connsiteY5" fmla="*/ 0 h 6874051"/>
              <a:gd name="connsiteX0" fmla="*/ 1256783 w 5179579"/>
              <a:gd name="connsiteY0" fmla="*/ 0 h 6874051"/>
              <a:gd name="connsiteX1" fmla="*/ 5179579 w 5179579"/>
              <a:gd name="connsiteY1" fmla="*/ 16042 h 6874051"/>
              <a:gd name="connsiteX2" fmla="*/ 5179579 w 5179579"/>
              <a:gd name="connsiteY2" fmla="*/ 6874042 h 6874051"/>
              <a:gd name="connsiteX3" fmla="*/ 1256783 w 5179579"/>
              <a:gd name="connsiteY3" fmla="*/ 6874042 h 6874051"/>
              <a:gd name="connsiteX4" fmla="*/ 575 w 5179579"/>
              <a:gd name="connsiteY4" fmla="*/ 2559425 h 6874051"/>
              <a:gd name="connsiteX5" fmla="*/ 1256783 w 5179579"/>
              <a:gd name="connsiteY5" fmla="*/ 0 h 6874051"/>
              <a:gd name="connsiteX0" fmla="*/ 1270221 w 5193017"/>
              <a:gd name="connsiteY0" fmla="*/ 0 h 6874051"/>
              <a:gd name="connsiteX1" fmla="*/ 5193017 w 5193017"/>
              <a:gd name="connsiteY1" fmla="*/ 16042 h 6874051"/>
              <a:gd name="connsiteX2" fmla="*/ 5193017 w 5193017"/>
              <a:gd name="connsiteY2" fmla="*/ 6874042 h 6874051"/>
              <a:gd name="connsiteX3" fmla="*/ 1270221 w 5193017"/>
              <a:gd name="connsiteY3" fmla="*/ 6874042 h 6874051"/>
              <a:gd name="connsiteX4" fmla="*/ 566 w 5193017"/>
              <a:gd name="connsiteY4" fmla="*/ 2525808 h 6874051"/>
              <a:gd name="connsiteX5" fmla="*/ 1270221 w 5193017"/>
              <a:gd name="connsiteY5" fmla="*/ 0 h 6874051"/>
              <a:gd name="connsiteX0" fmla="*/ 1261988 w 5193022"/>
              <a:gd name="connsiteY0" fmla="*/ 434 h 6858009"/>
              <a:gd name="connsiteX1" fmla="*/ 5193022 w 5193022"/>
              <a:gd name="connsiteY1" fmla="*/ 0 h 6858009"/>
              <a:gd name="connsiteX2" fmla="*/ 5193022 w 5193022"/>
              <a:gd name="connsiteY2" fmla="*/ 6858000 h 6858009"/>
              <a:gd name="connsiteX3" fmla="*/ 1270226 w 5193022"/>
              <a:gd name="connsiteY3" fmla="*/ 6858000 h 6858009"/>
              <a:gd name="connsiteX4" fmla="*/ 571 w 5193022"/>
              <a:gd name="connsiteY4" fmla="*/ 2509766 h 6858009"/>
              <a:gd name="connsiteX5" fmla="*/ 1261988 w 5193022"/>
              <a:gd name="connsiteY5" fmla="*/ 434 h 6858009"/>
              <a:gd name="connsiteX0" fmla="*/ 1261988 w 5193022"/>
              <a:gd name="connsiteY0" fmla="*/ 434 h 6858009"/>
              <a:gd name="connsiteX1" fmla="*/ 5193022 w 5193022"/>
              <a:gd name="connsiteY1" fmla="*/ 0 h 6858009"/>
              <a:gd name="connsiteX2" fmla="*/ 5193022 w 5193022"/>
              <a:gd name="connsiteY2" fmla="*/ 6858000 h 6858009"/>
              <a:gd name="connsiteX3" fmla="*/ 1270226 w 5193022"/>
              <a:gd name="connsiteY3" fmla="*/ 6858000 h 6858009"/>
              <a:gd name="connsiteX4" fmla="*/ 571 w 5193022"/>
              <a:gd name="connsiteY4" fmla="*/ 2509766 h 6858009"/>
              <a:gd name="connsiteX5" fmla="*/ 1261988 w 5193022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70040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23148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23148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44222 w 5175256"/>
              <a:gd name="connsiteY0" fmla="*/ 434 h 6858009"/>
              <a:gd name="connsiteX1" fmla="*/ 5175256 w 5175256"/>
              <a:gd name="connsiteY1" fmla="*/ 0 h 6858009"/>
              <a:gd name="connsiteX2" fmla="*/ 5175256 w 5175256"/>
              <a:gd name="connsiteY2" fmla="*/ 6858000 h 6858009"/>
              <a:gd name="connsiteX3" fmla="*/ 1205568 w 5175256"/>
              <a:gd name="connsiteY3" fmla="*/ 6858000 h 6858009"/>
              <a:gd name="connsiteX4" fmla="*/ 390 w 5175256"/>
              <a:gd name="connsiteY4" fmla="*/ 2457012 h 6858009"/>
              <a:gd name="connsiteX5" fmla="*/ 1244222 w 5175256"/>
              <a:gd name="connsiteY5" fmla="*/ 434 h 6858009"/>
              <a:gd name="connsiteX0" fmla="*/ 1244222 w 5175256"/>
              <a:gd name="connsiteY0" fmla="*/ 6295 h 6858009"/>
              <a:gd name="connsiteX1" fmla="*/ 5175256 w 5175256"/>
              <a:gd name="connsiteY1" fmla="*/ 0 h 6858009"/>
              <a:gd name="connsiteX2" fmla="*/ 5175256 w 5175256"/>
              <a:gd name="connsiteY2" fmla="*/ 6858000 h 6858009"/>
              <a:gd name="connsiteX3" fmla="*/ 1205568 w 5175256"/>
              <a:gd name="connsiteY3" fmla="*/ 6858000 h 6858009"/>
              <a:gd name="connsiteX4" fmla="*/ 390 w 5175256"/>
              <a:gd name="connsiteY4" fmla="*/ 2457012 h 6858009"/>
              <a:gd name="connsiteX5" fmla="*/ 1244222 w 5175256"/>
              <a:gd name="connsiteY5" fmla="*/ 6295 h 6858009"/>
              <a:gd name="connsiteX0" fmla="*/ 1232501 w 5175258"/>
              <a:gd name="connsiteY0" fmla="*/ 12157 h 6858009"/>
              <a:gd name="connsiteX1" fmla="*/ 5175258 w 5175258"/>
              <a:gd name="connsiteY1" fmla="*/ 0 h 6858009"/>
              <a:gd name="connsiteX2" fmla="*/ 5175258 w 5175258"/>
              <a:gd name="connsiteY2" fmla="*/ 6858000 h 6858009"/>
              <a:gd name="connsiteX3" fmla="*/ 1205570 w 5175258"/>
              <a:gd name="connsiteY3" fmla="*/ 6858000 h 6858009"/>
              <a:gd name="connsiteX4" fmla="*/ 392 w 5175258"/>
              <a:gd name="connsiteY4" fmla="*/ 2457012 h 6858009"/>
              <a:gd name="connsiteX5" fmla="*/ 1232501 w 5175258"/>
              <a:gd name="connsiteY5" fmla="*/ 12157 h 6858009"/>
              <a:gd name="connsiteX0" fmla="*/ 1232511 w 5175268"/>
              <a:gd name="connsiteY0" fmla="*/ 12157 h 6858009"/>
              <a:gd name="connsiteX1" fmla="*/ 5175268 w 5175268"/>
              <a:gd name="connsiteY1" fmla="*/ 0 h 6858009"/>
              <a:gd name="connsiteX2" fmla="*/ 5175268 w 5175268"/>
              <a:gd name="connsiteY2" fmla="*/ 6858000 h 6858009"/>
              <a:gd name="connsiteX3" fmla="*/ 1205580 w 5175268"/>
              <a:gd name="connsiteY3" fmla="*/ 6858000 h 6858009"/>
              <a:gd name="connsiteX4" fmla="*/ 402 w 5175268"/>
              <a:gd name="connsiteY4" fmla="*/ 2457012 h 6858009"/>
              <a:gd name="connsiteX5" fmla="*/ 1232511 w 5175268"/>
              <a:gd name="connsiteY5" fmla="*/ 12157 h 6858009"/>
              <a:gd name="connsiteX0" fmla="*/ 1245570 w 5175264"/>
              <a:gd name="connsiteY0" fmla="*/ 0 h 6858915"/>
              <a:gd name="connsiteX1" fmla="*/ 5175264 w 5175264"/>
              <a:gd name="connsiteY1" fmla="*/ 906 h 6858915"/>
              <a:gd name="connsiteX2" fmla="*/ 5175264 w 5175264"/>
              <a:gd name="connsiteY2" fmla="*/ 6858906 h 6858915"/>
              <a:gd name="connsiteX3" fmla="*/ 1205576 w 5175264"/>
              <a:gd name="connsiteY3" fmla="*/ 6858906 h 6858915"/>
              <a:gd name="connsiteX4" fmla="*/ 398 w 5175264"/>
              <a:gd name="connsiteY4" fmla="*/ 2457918 h 6858915"/>
              <a:gd name="connsiteX5" fmla="*/ 1245570 w 5175264"/>
              <a:gd name="connsiteY5" fmla="*/ 0 h 6858915"/>
              <a:gd name="connsiteX0" fmla="*/ 1249924 w 5175263"/>
              <a:gd name="connsiteY0" fmla="*/ 0 h 6871978"/>
              <a:gd name="connsiteX1" fmla="*/ 5175263 w 5175263"/>
              <a:gd name="connsiteY1" fmla="*/ 13969 h 6871978"/>
              <a:gd name="connsiteX2" fmla="*/ 5175263 w 5175263"/>
              <a:gd name="connsiteY2" fmla="*/ 6871969 h 6871978"/>
              <a:gd name="connsiteX3" fmla="*/ 1205575 w 5175263"/>
              <a:gd name="connsiteY3" fmla="*/ 6871969 h 6871978"/>
              <a:gd name="connsiteX4" fmla="*/ 397 w 5175263"/>
              <a:gd name="connsiteY4" fmla="*/ 2470981 h 6871978"/>
              <a:gd name="connsiteX5" fmla="*/ 1249924 w 5175263"/>
              <a:gd name="connsiteY5" fmla="*/ 0 h 6871978"/>
              <a:gd name="connsiteX0" fmla="*/ 1236864 w 5175266"/>
              <a:gd name="connsiteY0" fmla="*/ 0 h 6858915"/>
              <a:gd name="connsiteX1" fmla="*/ 5175266 w 5175266"/>
              <a:gd name="connsiteY1" fmla="*/ 906 h 6858915"/>
              <a:gd name="connsiteX2" fmla="*/ 5175266 w 5175266"/>
              <a:gd name="connsiteY2" fmla="*/ 6858906 h 6858915"/>
              <a:gd name="connsiteX3" fmla="*/ 1205578 w 5175266"/>
              <a:gd name="connsiteY3" fmla="*/ 6858906 h 6858915"/>
              <a:gd name="connsiteX4" fmla="*/ 400 w 5175266"/>
              <a:gd name="connsiteY4" fmla="*/ 2457918 h 6858915"/>
              <a:gd name="connsiteX5" fmla="*/ 1236864 w 5175266"/>
              <a:gd name="connsiteY5" fmla="*/ 0 h 6858915"/>
              <a:gd name="connsiteX0" fmla="*/ 1895634 w 5834036"/>
              <a:gd name="connsiteY0" fmla="*/ 2896 h 6861807"/>
              <a:gd name="connsiteX1" fmla="*/ 5834036 w 5834036"/>
              <a:gd name="connsiteY1" fmla="*/ 3802 h 6861807"/>
              <a:gd name="connsiteX2" fmla="*/ 5834036 w 5834036"/>
              <a:gd name="connsiteY2" fmla="*/ 6861802 h 6861807"/>
              <a:gd name="connsiteX3" fmla="*/ 1864348 w 5834036"/>
              <a:gd name="connsiteY3" fmla="*/ 6861802 h 6861807"/>
              <a:gd name="connsiteX4" fmla="*/ 264 w 5834036"/>
              <a:gd name="connsiteY4" fmla="*/ 2 h 6861807"/>
              <a:gd name="connsiteX5" fmla="*/ 1895634 w 5834036"/>
              <a:gd name="connsiteY5" fmla="*/ 2896 h 6861807"/>
              <a:gd name="connsiteX0" fmla="*/ 9 w 5833781"/>
              <a:gd name="connsiteY0" fmla="*/ 855589 h 7717394"/>
              <a:gd name="connsiteX1" fmla="*/ 5833781 w 5833781"/>
              <a:gd name="connsiteY1" fmla="*/ 859389 h 7717394"/>
              <a:gd name="connsiteX2" fmla="*/ 5833781 w 5833781"/>
              <a:gd name="connsiteY2" fmla="*/ 7717389 h 7717394"/>
              <a:gd name="connsiteX3" fmla="*/ 1864093 w 5833781"/>
              <a:gd name="connsiteY3" fmla="*/ 7717389 h 7717394"/>
              <a:gd name="connsiteX4" fmla="*/ 9 w 5833781"/>
              <a:gd name="connsiteY4" fmla="*/ 855589 h 7717394"/>
              <a:gd name="connsiteX0" fmla="*/ 9 w 5833781"/>
              <a:gd name="connsiteY0" fmla="*/ 3 h 6861808"/>
              <a:gd name="connsiteX1" fmla="*/ 5833781 w 5833781"/>
              <a:gd name="connsiteY1" fmla="*/ 3803 h 6861808"/>
              <a:gd name="connsiteX2" fmla="*/ 5833781 w 5833781"/>
              <a:gd name="connsiteY2" fmla="*/ 6861803 h 6861808"/>
              <a:gd name="connsiteX3" fmla="*/ 1864093 w 5833781"/>
              <a:gd name="connsiteY3" fmla="*/ 6861803 h 6861808"/>
              <a:gd name="connsiteX4" fmla="*/ 9 w 5833781"/>
              <a:gd name="connsiteY4" fmla="*/ 3 h 6861808"/>
              <a:gd name="connsiteX0" fmla="*/ 11 w 5443818"/>
              <a:gd name="connsiteY0" fmla="*/ 36541 h 6858005"/>
              <a:gd name="connsiteX1" fmla="*/ 5443818 w 5443818"/>
              <a:gd name="connsiteY1" fmla="*/ 0 h 6858005"/>
              <a:gd name="connsiteX2" fmla="*/ 5443818 w 5443818"/>
              <a:gd name="connsiteY2" fmla="*/ 6858000 h 6858005"/>
              <a:gd name="connsiteX3" fmla="*/ 1474130 w 5443818"/>
              <a:gd name="connsiteY3" fmla="*/ 6858000 h 6858005"/>
              <a:gd name="connsiteX4" fmla="*/ 11 w 5443818"/>
              <a:gd name="connsiteY4" fmla="*/ 36541 h 6858005"/>
              <a:gd name="connsiteX0" fmla="*/ 12 w 5336243"/>
              <a:gd name="connsiteY0" fmla="*/ 63435 h 6858005"/>
              <a:gd name="connsiteX1" fmla="*/ 5336243 w 5336243"/>
              <a:gd name="connsiteY1" fmla="*/ 0 h 6858005"/>
              <a:gd name="connsiteX2" fmla="*/ 5336243 w 5336243"/>
              <a:gd name="connsiteY2" fmla="*/ 6858000 h 6858005"/>
              <a:gd name="connsiteX3" fmla="*/ 1366555 w 5336243"/>
              <a:gd name="connsiteY3" fmla="*/ 6858000 h 6858005"/>
              <a:gd name="connsiteX4" fmla="*/ 12 w 5336243"/>
              <a:gd name="connsiteY4" fmla="*/ 63435 h 6858005"/>
              <a:gd name="connsiteX0" fmla="*/ 12 w 5336243"/>
              <a:gd name="connsiteY0" fmla="*/ 63435 h 6871452"/>
              <a:gd name="connsiteX1" fmla="*/ 5336243 w 5336243"/>
              <a:gd name="connsiteY1" fmla="*/ 0 h 6871452"/>
              <a:gd name="connsiteX2" fmla="*/ 5336243 w 5336243"/>
              <a:gd name="connsiteY2" fmla="*/ 6858000 h 6871452"/>
              <a:gd name="connsiteX3" fmla="*/ 1258978 w 5336243"/>
              <a:gd name="connsiteY3" fmla="*/ 6871447 h 6871452"/>
              <a:gd name="connsiteX4" fmla="*/ 12 w 5336243"/>
              <a:gd name="connsiteY4" fmla="*/ 63435 h 6871452"/>
              <a:gd name="connsiteX0" fmla="*/ 11 w 5430371"/>
              <a:gd name="connsiteY0" fmla="*/ 2 h 6875254"/>
              <a:gd name="connsiteX1" fmla="*/ 5430371 w 5430371"/>
              <a:gd name="connsiteY1" fmla="*/ 3802 h 6875254"/>
              <a:gd name="connsiteX2" fmla="*/ 5430371 w 5430371"/>
              <a:gd name="connsiteY2" fmla="*/ 6861802 h 6875254"/>
              <a:gd name="connsiteX3" fmla="*/ 1353106 w 5430371"/>
              <a:gd name="connsiteY3" fmla="*/ 6875249 h 6875254"/>
              <a:gd name="connsiteX4" fmla="*/ 11 w 5430371"/>
              <a:gd name="connsiteY4" fmla="*/ 2 h 6875254"/>
              <a:gd name="connsiteX0" fmla="*/ 11 w 6721288"/>
              <a:gd name="connsiteY0" fmla="*/ 2 h 6888696"/>
              <a:gd name="connsiteX1" fmla="*/ 5430371 w 6721288"/>
              <a:gd name="connsiteY1" fmla="*/ 3802 h 6888696"/>
              <a:gd name="connsiteX2" fmla="*/ 6721288 w 6721288"/>
              <a:gd name="connsiteY2" fmla="*/ 6888696 h 6888696"/>
              <a:gd name="connsiteX3" fmla="*/ 1353106 w 6721288"/>
              <a:gd name="connsiteY3" fmla="*/ 6875249 h 6888696"/>
              <a:gd name="connsiteX4" fmla="*/ 11 w 6721288"/>
              <a:gd name="connsiteY4" fmla="*/ 2 h 6888696"/>
              <a:gd name="connsiteX0" fmla="*/ 11 w 6721288"/>
              <a:gd name="connsiteY0" fmla="*/ 23094 h 6911788"/>
              <a:gd name="connsiteX1" fmla="*/ 6721288 w 6721288"/>
              <a:gd name="connsiteY1" fmla="*/ 0 h 6911788"/>
              <a:gd name="connsiteX2" fmla="*/ 6721288 w 6721288"/>
              <a:gd name="connsiteY2" fmla="*/ 6911788 h 6911788"/>
              <a:gd name="connsiteX3" fmla="*/ 1353106 w 6721288"/>
              <a:gd name="connsiteY3" fmla="*/ 6898341 h 6911788"/>
              <a:gd name="connsiteX4" fmla="*/ 11 w 6721288"/>
              <a:gd name="connsiteY4" fmla="*/ 23094 h 6911788"/>
              <a:gd name="connsiteX0" fmla="*/ 11 w 7479230"/>
              <a:gd name="connsiteY0" fmla="*/ 873318 h 7762012"/>
              <a:gd name="connsiteX1" fmla="*/ 6721288 w 7479230"/>
              <a:gd name="connsiteY1" fmla="*/ 850224 h 7762012"/>
              <a:gd name="connsiteX2" fmla="*/ 6721288 w 7479230"/>
              <a:gd name="connsiteY2" fmla="*/ 7762012 h 7762012"/>
              <a:gd name="connsiteX3" fmla="*/ 1353106 w 7479230"/>
              <a:gd name="connsiteY3" fmla="*/ 7748565 h 7762012"/>
              <a:gd name="connsiteX4" fmla="*/ 11 w 7479230"/>
              <a:gd name="connsiteY4" fmla="*/ 873318 h 7762012"/>
              <a:gd name="connsiteX0" fmla="*/ 11 w 6721288"/>
              <a:gd name="connsiteY0" fmla="*/ 873318 h 7762012"/>
              <a:gd name="connsiteX1" fmla="*/ 6721288 w 6721288"/>
              <a:gd name="connsiteY1" fmla="*/ 850224 h 7762012"/>
              <a:gd name="connsiteX2" fmla="*/ 6721288 w 6721288"/>
              <a:gd name="connsiteY2" fmla="*/ 7762012 h 7762012"/>
              <a:gd name="connsiteX3" fmla="*/ 1353106 w 6721288"/>
              <a:gd name="connsiteY3" fmla="*/ 7748565 h 7762012"/>
              <a:gd name="connsiteX4" fmla="*/ 11 w 6721288"/>
              <a:gd name="connsiteY4" fmla="*/ 873318 h 7762012"/>
              <a:gd name="connsiteX0" fmla="*/ 11 w 6721288"/>
              <a:gd name="connsiteY0" fmla="*/ 23094 h 6911788"/>
              <a:gd name="connsiteX1" fmla="*/ 6721288 w 6721288"/>
              <a:gd name="connsiteY1" fmla="*/ 0 h 6911788"/>
              <a:gd name="connsiteX2" fmla="*/ 6721288 w 6721288"/>
              <a:gd name="connsiteY2" fmla="*/ 6911788 h 6911788"/>
              <a:gd name="connsiteX3" fmla="*/ 1353106 w 6721288"/>
              <a:gd name="connsiteY3" fmla="*/ 6898341 h 6911788"/>
              <a:gd name="connsiteX4" fmla="*/ 11 w 6721288"/>
              <a:gd name="connsiteY4" fmla="*/ 23094 h 6911788"/>
              <a:gd name="connsiteX0" fmla="*/ 12 w 7204718"/>
              <a:gd name="connsiteY0" fmla="*/ 519137 h 7421278"/>
              <a:gd name="connsiteX1" fmla="*/ 6707842 w 7204718"/>
              <a:gd name="connsiteY1" fmla="*/ 509490 h 7421278"/>
              <a:gd name="connsiteX2" fmla="*/ 6707842 w 7204718"/>
              <a:gd name="connsiteY2" fmla="*/ 7421278 h 7421278"/>
              <a:gd name="connsiteX3" fmla="*/ 1339660 w 7204718"/>
              <a:gd name="connsiteY3" fmla="*/ 7407831 h 7421278"/>
              <a:gd name="connsiteX4" fmla="*/ 12 w 7204718"/>
              <a:gd name="connsiteY4" fmla="*/ 519137 h 7421278"/>
              <a:gd name="connsiteX0" fmla="*/ 12 w 7204718"/>
              <a:gd name="connsiteY0" fmla="*/ 9647 h 6911788"/>
              <a:gd name="connsiteX1" fmla="*/ 6707842 w 7204718"/>
              <a:gd name="connsiteY1" fmla="*/ 0 h 6911788"/>
              <a:gd name="connsiteX2" fmla="*/ 6707842 w 7204718"/>
              <a:gd name="connsiteY2" fmla="*/ 6911788 h 6911788"/>
              <a:gd name="connsiteX3" fmla="*/ 1339660 w 7204718"/>
              <a:gd name="connsiteY3" fmla="*/ 6898341 h 6911788"/>
              <a:gd name="connsiteX4" fmla="*/ 12 w 7204718"/>
              <a:gd name="connsiteY4" fmla="*/ 9647 h 6911788"/>
              <a:gd name="connsiteX0" fmla="*/ 12 w 6707842"/>
              <a:gd name="connsiteY0" fmla="*/ 9647 h 6911788"/>
              <a:gd name="connsiteX1" fmla="*/ 6707842 w 6707842"/>
              <a:gd name="connsiteY1" fmla="*/ 0 h 6911788"/>
              <a:gd name="connsiteX2" fmla="*/ 6707842 w 6707842"/>
              <a:gd name="connsiteY2" fmla="*/ 6911788 h 6911788"/>
              <a:gd name="connsiteX3" fmla="*/ 1339660 w 6707842"/>
              <a:gd name="connsiteY3" fmla="*/ 6898341 h 6911788"/>
              <a:gd name="connsiteX4" fmla="*/ 12 w 6707842"/>
              <a:gd name="connsiteY4" fmla="*/ 9647 h 6911788"/>
              <a:gd name="connsiteX0" fmla="*/ 471233 w 7179063"/>
              <a:gd name="connsiteY0" fmla="*/ 9647 h 6911788"/>
              <a:gd name="connsiteX1" fmla="*/ 7179063 w 7179063"/>
              <a:gd name="connsiteY1" fmla="*/ 0 h 6911788"/>
              <a:gd name="connsiteX2" fmla="*/ 7179063 w 7179063"/>
              <a:gd name="connsiteY2" fmla="*/ 6911788 h 6911788"/>
              <a:gd name="connsiteX3" fmla="*/ 1810881 w 7179063"/>
              <a:gd name="connsiteY3" fmla="*/ 6898341 h 6911788"/>
              <a:gd name="connsiteX4" fmla="*/ 698369 w 7179063"/>
              <a:gd name="connsiteY4" fmla="*/ 1262578 h 6911788"/>
              <a:gd name="connsiteX5" fmla="*/ 471233 w 7179063"/>
              <a:gd name="connsiteY5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227136 w 6707830"/>
              <a:gd name="connsiteY4" fmla="*/ 1262578 h 6911788"/>
              <a:gd name="connsiteX5" fmla="*/ 0 w 6707830"/>
              <a:gd name="connsiteY5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64207 w 6707830"/>
              <a:gd name="connsiteY5" fmla="*/ 243647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1814980 w 6707830"/>
              <a:gd name="connsiteY5" fmla="*/ 2195513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338118 w 6936430"/>
              <a:gd name="connsiteY7" fmla="*/ 1287568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534679 w 7174555"/>
              <a:gd name="connsiteY7" fmla="*/ 1277177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05526 w 7174555"/>
              <a:gd name="connsiteY6" fmla="*/ 1286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35861 w 7174555"/>
              <a:gd name="connsiteY6" fmla="*/ 1295314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09860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2573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2573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8548"/>
              <a:gd name="connsiteY0" fmla="*/ 17536 h 6911788"/>
              <a:gd name="connsiteX1" fmla="*/ 7178548 w 7178548"/>
              <a:gd name="connsiteY1" fmla="*/ 0 h 6911788"/>
              <a:gd name="connsiteX2" fmla="*/ 7178548 w 7178548"/>
              <a:gd name="connsiteY2" fmla="*/ 6911788 h 6911788"/>
              <a:gd name="connsiteX3" fmla="*/ 1810366 w 7178548"/>
              <a:gd name="connsiteY3" fmla="*/ 6898341 h 6911788"/>
              <a:gd name="connsiteX4" fmla="*/ 858492 w 7178548"/>
              <a:gd name="connsiteY4" fmla="*/ 3313799 h 6911788"/>
              <a:gd name="connsiteX5" fmla="*/ 3787044 w 7178548"/>
              <a:gd name="connsiteY5" fmla="*/ 3313800 h 6911788"/>
              <a:gd name="connsiteX6" fmla="*/ 3423378 w 7178548"/>
              <a:gd name="connsiteY6" fmla="*/ 1298862 h 6911788"/>
              <a:gd name="connsiteX7" fmla="*/ 338646 w 7178548"/>
              <a:gd name="connsiteY7" fmla="*/ 1296993 h 6911788"/>
              <a:gd name="connsiteX8" fmla="*/ 0 w 7178548"/>
              <a:gd name="connsiteY8" fmla="*/ 17536 h 6911788"/>
              <a:gd name="connsiteX0" fmla="*/ 0 w 7158582"/>
              <a:gd name="connsiteY0" fmla="*/ 9550 h 6911788"/>
              <a:gd name="connsiteX1" fmla="*/ 7158582 w 7158582"/>
              <a:gd name="connsiteY1" fmla="*/ 0 h 6911788"/>
              <a:gd name="connsiteX2" fmla="*/ 7158582 w 7158582"/>
              <a:gd name="connsiteY2" fmla="*/ 6911788 h 6911788"/>
              <a:gd name="connsiteX3" fmla="*/ 1790400 w 7158582"/>
              <a:gd name="connsiteY3" fmla="*/ 6898341 h 6911788"/>
              <a:gd name="connsiteX4" fmla="*/ 838526 w 7158582"/>
              <a:gd name="connsiteY4" fmla="*/ 3313799 h 6911788"/>
              <a:gd name="connsiteX5" fmla="*/ 3767078 w 7158582"/>
              <a:gd name="connsiteY5" fmla="*/ 3313800 h 6911788"/>
              <a:gd name="connsiteX6" fmla="*/ 3403412 w 7158582"/>
              <a:gd name="connsiteY6" fmla="*/ 1298862 h 6911788"/>
              <a:gd name="connsiteX7" fmla="*/ 318680 w 7158582"/>
              <a:gd name="connsiteY7" fmla="*/ 1296993 h 6911788"/>
              <a:gd name="connsiteX8" fmla="*/ 0 w 7158582"/>
              <a:gd name="connsiteY8" fmla="*/ 9550 h 6911788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8680 w 7158582"/>
              <a:gd name="connsiteY7" fmla="*/ 1293000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4687 w 7158582"/>
              <a:gd name="connsiteY7" fmla="*/ 1293000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7078 w 7158582"/>
              <a:gd name="connsiteY5" fmla="*/ 330980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7078 w 7158582"/>
              <a:gd name="connsiteY5" fmla="*/ 331615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3903 w 7158582"/>
              <a:gd name="connsiteY5" fmla="*/ 3312982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3903 w 7158582"/>
              <a:gd name="connsiteY5" fmla="*/ 3312982 h 6907795"/>
              <a:gd name="connsiteX6" fmla="*/ 3399419 w 7158582"/>
              <a:gd name="connsiteY6" fmla="*/ 1286883 h 6907795"/>
              <a:gd name="connsiteX7" fmla="*/ 314687 w 7158582"/>
              <a:gd name="connsiteY7" fmla="*/ 1285832 h 6907795"/>
              <a:gd name="connsiteX8" fmla="*/ 0 w 7158582"/>
              <a:gd name="connsiteY8" fmla="*/ 5557 h 690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8582" h="6907795">
                <a:moveTo>
                  <a:pt x="0" y="5557"/>
                </a:moveTo>
                <a:lnTo>
                  <a:pt x="7154589" y="0"/>
                </a:lnTo>
                <a:lnTo>
                  <a:pt x="7158582" y="6907795"/>
                </a:lnTo>
                <a:lnTo>
                  <a:pt x="1790400" y="6894348"/>
                </a:lnTo>
                <a:lnTo>
                  <a:pt x="841701" y="3312981"/>
                </a:lnTo>
                <a:lnTo>
                  <a:pt x="3763903" y="3312982"/>
                </a:lnTo>
                <a:lnTo>
                  <a:pt x="3399419" y="1286883"/>
                </a:lnTo>
                <a:lnTo>
                  <a:pt x="314687" y="1285832"/>
                </a:lnTo>
                <a:lnTo>
                  <a:pt x="0" y="5557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7937" indent="0" algn="ctr">
              <a:buNone/>
              <a:defRPr sz="1600"/>
            </a:lvl1pPr>
          </a:lstStyle>
          <a:p>
            <a:br>
              <a:rPr lang="en-US"/>
            </a:br>
            <a:br>
              <a:rPr lang="en-US"/>
            </a:br>
            <a:r>
              <a:rPr lang="en-US"/>
              <a:t>Click icon to add picture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472FAB6-F0C2-CB40-A177-425D5AC4C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725" y="1689651"/>
            <a:ext cx="7570176" cy="802101"/>
          </a:xfrm>
          <a:prstGeom prst="rect">
            <a:avLst/>
          </a:prstGeom>
        </p:spPr>
        <p:txBody>
          <a:bodyPr anchor="ctr" anchorCtr="0"/>
          <a:lstStyle>
            <a:lvl1pPr marL="7937" indent="0" algn="r">
              <a:lnSpc>
                <a:spcPts val="4500"/>
              </a:lnSpc>
              <a:spcBef>
                <a:spcPts val="0"/>
              </a:spcBef>
              <a:buFontTx/>
              <a:buNone/>
              <a:defRPr sz="4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0CA2012E-F99C-9B48-B165-B4B0E9677F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725" y="2491752"/>
            <a:ext cx="7570176" cy="345630"/>
          </a:xfrm>
          <a:prstGeom prst="rect">
            <a:avLst/>
          </a:prstGeom>
        </p:spPr>
        <p:txBody>
          <a:bodyPr anchor="ctr"/>
          <a:lstStyle>
            <a:lvl1pPr marL="7937" indent="0" algn="r">
              <a:buFontTx/>
              <a:buNone/>
              <a:defRPr sz="2400" cap="none" spc="1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Month Year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9E6FF6-6CEC-418E-9553-375F52547740}"/>
              </a:ext>
            </a:extLst>
          </p:cNvPr>
          <p:cNvSpPr/>
          <p:nvPr userDrawn="1"/>
        </p:nvSpPr>
        <p:spPr>
          <a:xfrm>
            <a:off x="4403837" y="6531397"/>
            <a:ext cx="23791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 kern="1200">
                <a:solidFill>
                  <a:schemeClr val="bg2"/>
                </a:solidFill>
                <a:effectLst/>
                <a:latin typeface="Arial" charset="0"/>
                <a:ea typeface="Arial" charset="0"/>
                <a:cs typeface="Arial" charset="0"/>
              </a:rPr>
              <a:t>© 2020 Ameresco, Inc. All rights reserved.</a:t>
            </a:r>
            <a:r>
              <a:rPr lang="en-US" sz="900" b="0" i="0">
                <a:solidFill>
                  <a:schemeClr val="bg2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900" b="0" i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745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3Imag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4DAD061-465B-E54A-9D25-9277A4BAC986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35" name="Triangle 2">
              <a:extLst>
                <a:ext uri="{FF2B5EF4-FFF2-40B4-BE49-F238E27FC236}">
                  <a16:creationId xmlns:a16="http://schemas.microsoft.com/office/drawing/2014/main" id="{B1396183-65AB-C14A-9739-F72A883F9F90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6" name="Triangle 2">
              <a:extLst>
                <a:ext uri="{FF2B5EF4-FFF2-40B4-BE49-F238E27FC236}">
                  <a16:creationId xmlns:a16="http://schemas.microsoft.com/office/drawing/2014/main" id="{E7B99A28-B9BB-0A45-B222-B1CC2F7C41A6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7" name="Triangle 2">
              <a:extLst>
                <a:ext uri="{FF2B5EF4-FFF2-40B4-BE49-F238E27FC236}">
                  <a16:creationId xmlns:a16="http://schemas.microsoft.com/office/drawing/2014/main" id="{065EB427-BA62-994C-A716-B5D6A8090CB3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8" name="Triangle 2">
              <a:extLst>
                <a:ext uri="{FF2B5EF4-FFF2-40B4-BE49-F238E27FC236}">
                  <a16:creationId xmlns:a16="http://schemas.microsoft.com/office/drawing/2014/main" id="{CC0845D6-093D-5540-9455-1C303F1A1122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11382297-8380-0A4E-BEA6-817B225B6A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998" y="1144819"/>
            <a:ext cx="5772546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Three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658090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81699"/>
            <a:ext cx="2549236" cy="301336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Technology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E25575DC-49A4-914D-8B2A-9CD593F8B8E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92086" y="433976"/>
            <a:ext cx="5162053" cy="31712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89FA4030-CEBC-9146-8F5F-9D8CEF39348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692087" y="411854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B545544-B1C8-DE48-9039-D1E8587BCAB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313538" y="411854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>
                <a:effectLst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C4B7635-F386-0E4A-BA13-F84F9B6C9F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1761" y="3586395"/>
            <a:ext cx="5162378" cy="326651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283F374-ABD3-9348-8718-6B3C331E83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1761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2F2DC74-09CD-3641-969E-3F11E69461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3646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DA06E09-4B63-C144-B6B7-88C689008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2909789"/>
            <a:ext cx="2549237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327AD89-70B8-E44B-83EC-E09F7D8BB2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72511" y="2909789"/>
            <a:ext cx="2739185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A93B4E18-1FCC-744E-BBCA-FF2964908D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93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3Imag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2A8BBA-5962-1D41-8064-AC4AF596DC46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31" name="Triangle 2">
              <a:extLst>
                <a:ext uri="{FF2B5EF4-FFF2-40B4-BE49-F238E27FC236}">
                  <a16:creationId xmlns:a16="http://schemas.microsoft.com/office/drawing/2014/main" id="{1795FB74-138C-C84B-A436-D088982E3DCA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2" name="Triangle 2">
              <a:extLst>
                <a:ext uri="{FF2B5EF4-FFF2-40B4-BE49-F238E27FC236}">
                  <a16:creationId xmlns:a16="http://schemas.microsoft.com/office/drawing/2014/main" id="{46451DA2-C699-6646-8BA8-7F3CE009E09A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3" name="Triangle 2">
              <a:extLst>
                <a:ext uri="{FF2B5EF4-FFF2-40B4-BE49-F238E27FC236}">
                  <a16:creationId xmlns:a16="http://schemas.microsoft.com/office/drawing/2014/main" id="{588F6D22-9F12-CD41-95CB-97142C24C12B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4" name="Triangle 2">
              <a:extLst>
                <a:ext uri="{FF2B5EF4-FFF2-40B4-BE49-F238E27FC236}">
                  <a16:creationId xmlns:a16="http://schemas.microsoft.com/office/drawing/2014/main" id="{C7E371CE-5071-0E4B-8E51-82D895334B4A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BCBB88D-0F91-884E-B213-690896E2F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44" y="1144819"/>
            <a:ext cx="5772546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Three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658090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81699"/>
            <a:ext cx="2549236" cy="301336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Technology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5F612F9-BAC0-E04E-AAB0-860F1BE762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2909789"/>
            <a:ext cx="2549237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D1BFF1F-A783-1C4E-AF12-B0FEE4E0D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72511" y="2909789"/>
            <a:ext cx="2739185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D84B85BA-1F32-0C4E-9469-82ABB3274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9977607-B80A-4C70-BE4D-2DEBF8A909E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92086" y="433976"/>
            <a:ext cx="5162053" cy="317122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7534ED5F-6197-422F-BA45-3C627FE3A978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692087" y="411854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17D79974-FA41-488A-B182-7EFDEDB1FF6A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313538" y="411854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>
                <a:effectLst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06E62D90-0746-4408-89F2-64E6F16CE8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1761" y="3586395"/>
            <a:ext cx="5162378" cy="326651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234632B-8C96-4E0E-9DE0-429FF46962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1761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E7A0368-0BF9-4325-BAB0-291D12A479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3646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94740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6Imag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D1FE693-FC7D-1849-A20E-CFF504096B2A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39" name="Triangle 2">
              <a:extLst>
                <a:ext uri="{FF2B5EF4-FFF2-40B4-BE49-F238E27FC236}">
                  <a16:creationId xmlns:a16="http://schemas.microsoft.com/office/drawing/2014/main" id="{EDF88CE6-0A76-164D-95EA-C615BE2C79F9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40" name="Triangle 2">
              <a:extLst>
                <a:ext uri="{FF2B5EF4-FFF2-40B4-BE49-F238E27FC236}">
                  <a16:creationId xmlns:a16="http://schemas.microsoft.com/office/drawing/2014/main" id="{957875EE-89AC-BF4F-9A40-E247937654C5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41" name="Triangle 2">
              <a:extLst>
                <a:ext uri="{FF2B5EF4-FFF2-40B4-BE49-F238E27FC236}">
                  <a16:creationId xmlns:a16="http://schemas.microsoft.com/office/drawing/2014/main" id="{BDC1C9ED-D7D5-4C40-8AF5-38578515CB11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42" name="Triangle 2">
              <a:extLst>
                <a:ext uri="{FF2B5EF4-FFF2-40B4-BE49-F238E27FC236}">
                  <a16:creationId xmlns:a16="http://schemas.microsoft.com/office/drawing/2014/main" id="{A80F56AB-1292-8C4D-ABC1-8204A66FF76B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904B7F4-086F-1142-8F58-7445F48AD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90" y="1144819"/>
            <a:ext cx="5772546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Six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658090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81699"/>
            <a:ext cx="2549236" cy="301336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Technology Type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8950F08-178C-894E-934C-3F4B5E3AF7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2909789"/>
            <a:ext cx="2549237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3C2B3B45-2470-DC4E-A6CC-D074A87A26D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692087" y="43397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E25575DC-49A4-914D-8B2A-9CD593F8B8E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92087" y="2269335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89FA4030-CEBC-9146-8F5F-9D8CEF39348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692087" y="4118547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805FC1D-CF08-F742-A299-A0E123DEDAC7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13538" y="43397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9B8DF020-B095-AA4F-8FCC-A79E19F230CC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313538" y="2269335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B545544-B1C8-DE48-9039-D1E8587BCAB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313538" y="4118547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>
                <a:effectLst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6EC29F-5A4E-1940-AF48-E5A2512202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1761" y="1752090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5F745F1-CBA9-A449-A761-5A72D51276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646" y="1752090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C4B7635-F386-0E4A-BA13-F84F9B6C9F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1761" y="35841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Tx/>
              <a:buNone/>
              <a:tabLst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E949019-2FF2-564D-8F58-6A4AE97036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13646" y="35841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283F374-ABD3-9348-8718-6B3C331E83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1761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2F2DC74-09CD-3641-969E-3F11E69461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3646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5EC74DD5-E2CF-FB44-BF9D-B00C71A386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72511" y="2909789"/>
            <a:ext cx="2739185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7" name="Slide Number Placeholder 9">
            <a:extLst>
              <a:ext uri="{FF2B5EF4-FFF2-40B4-BE49-F238E27FC236}">
                <a16:creationId xmlns:a16="http://schemas.microsoft.com/office/drawing/2014/main" id="{FBBA5C73-F8A6-484D-B71E-7465CD0531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93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6Imag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FF7532C0-7AC6-1740-B79B-3621C17B0149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36" name="Triangle 2">
              <a:extLst>
                <a:ext uri="{FF2B5EF4-FFF2-40B4-BE49-F238E27FC236}">
                  <a16:creationId xmlns:a16="http://schemas.microsoft.com/office/drawing/2014/main" id="{D421D9F0-C55D-F648-A80C-CFE68DF57ED8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7" name="Triangle 2">
              <a:extLst>
                <a:ext uri="{FF2B5EF4-FFF2-40B4-BE49-F238E27FC236}">
                  <a16:creationId xmlns:a16="http://schemas.microsoft.com/office/drawing/2014/main" id="{ADB34B25-A773-7F44-822B-B58494A7C270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8" name="Triangle 2">
              <a:extLst>
                <a:ext uri="{FF2B5EF4-FFF2-40B4-BE49-F238E27FC236}">
                  <a16:creationId xmlns:a16="http://schemas.microsoft.com/office/drawing/2014/main" id="{EAC5EDA5-003B-934C-85B2-293883BEBFD7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39" name="Triangle 2">
              <a:extLst>
                <a:ext uri="{FF2B5EF4-FFF2-40B4-BE49-F238E27FC236}">
                  <a16:creationId xmlns:a16="http://schemas.microsoft.com/office/drawing/2014/main" id="{B691290E-3088-624E-A947-0FC4B1F1F045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CE671123-5D20-B34C-9D2B-03A803AF1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890" y="1144819"/>
            <a:ext cx="5772546" cy="953154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Six Highlights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6580909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2FBE82-48AB-DC4B-B210-80588923D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81699"/>
            <a:ext cx="2549236" cy="301336"/>
          </a:xfrm>
          <a:prstGeom prst="rect">
            <a:avLst/>
          </a:prstGeom>
        </p:spPr>
        <p:txBody>
          <a:bodyPr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Technology Type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9BA96D-5DF5-FB47-8D9B-1F2364ABA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29165"/>
            <a:ext cx="2549236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Project Highlight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A5D42E1-FC60-B24B-9373-18630C38CB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2909789"/>
            <a:ext cx="2549237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2D14BD5-E780-9740-9EB4-E5D65CD718E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72511" y="2909789"/>
            <a:ext cx="2739185" cy="2677635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350837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Example tech type</a:t>
            </a:r>
          </a:p>
        </p:txBody>
      </p:sp>
      <p:sp>
        <p:nvSpPr>
          <p:cNvPr id="30" name="Slide Number Placeholder 9">
            <a:extLst>
              <a:ext uri="{FF2B5EF4-FFF2-40B4-BE49-F238E27FC236}">
                <a16:creationId xmlns:a16="http://schemas.microsoft.com/office/drawing/2014/main" id="{48A6286F-F0AE-904D-B0AC-F232379743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3A70572B-3DD3-4B29-97E8-528DC12E633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692087" y="43397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E30F9833-0A8F-4BD8-97B6-314129E7293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92087" y="2269335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2970698B-2EBC-4DF4-BF71-F4A1168240D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692087" y="4118547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4AD45AC8-2D52-42F1-84FE-6BD611738C9C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13538" y="433978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401B385C-BC32-464D-A464-2FC5B2F8E20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313538" y="2269335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B597C6E7-1E83-40AD-B335-73198C3EA11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313538" y="4118547"/>
            <a:ext cx="2540601" cy="13164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>
                <a:effectLst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6B03DB60-7934-4A1D-BF17-4C95D51B57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1761" y="1752090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F34772A5-3104-42B1-AFDB-14EE0296E9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646" y="1752090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49F26809-07F3-4BF8-8261-E4FA1DCAF1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1761" y="35841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Tx/>
              <a:buNone/>
              <a:tabLst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20915105-0AF8-4AC2-8A77-CEF5D5B10C3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13646" y="35841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B4C00A64-73AF-4799-92DD-41D87DD326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1761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7C7C3A5-61A0-4D8A-A186-01952A03D5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3646" y="5434951"/>
            <a:ext cx="2541029" cy="327307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36644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Employee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1D949-99EC-C94C-9234-2D475B0F0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2912" y="317502"/>
            <a:ext cx="5419725" cy="72078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Employee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6CCFBC6-107C-D14B-8892-2530B576A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38907" y="562445"/>
            <a:ext cx="2804160" cy="30133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8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Title, Location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9C9E5AA-021B-0941-8796-99AC9CEE74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2912" y="1338050"/>
            <a:ext cx="2954346" cy="3055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Project Experience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26B812-36F4-DD42-B51B-5D202186B1C9}"/>
              </a:ext>
            </a:extLst>
          </p:cNvPr>
          <p:cNvCxnSpPr>
            <a:cxnSpLocks/>
          </p:cNvCxnSpPr>
          <p:nvPr userDrawn="1"/>
        </p:nvCxnSpPr>
        <p:spPr>
          <a:xfrm>
            <a:off x="4252912" y="1030148"/>
            <a:ext cx="7939088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FF3A90C-6B93-E14E-A28E-3809D64D326A}"/>
              </a:ext>
            </a:extLst>
          </p:cNvPr>
          <p:cNvSpPr/>
          <p:nvPr userDrawn="1"/>
        </p:nvSpPr>
        <p:spPr>
          <a:xfrm>
            <a:off x="-4763" y="0"/>
            <a:ext cx="3948114" cy="6872288"/>
          </a:xfrm>
          <a:custGeom>
            <a:avLst/>
            <a:gdLst>
              <a:gd name="connsiteX0" fmla="*/ 0 w 3800475"/>
              <a:gd name="connsiteY0" fmla="*/ 0 h 6858000"/>
              <a:gd name="connsiteX1" fmla="*/ 3800475 w 3800475"/>
              <a:gd name="connsiteY1" fmla="*/ 0 h 6858000"/>
              <a:gd name="connsiteX2" fmla="*/ 3800475 w 3800475"/>
              <a:gd name="connsiteY2" fmla="*/ 6858000 h 6858000"/>
              <a:gd name="connsiteX3" fmla="*/ 0 w 3800475"/>
              <a:gd name="connsiteY3" fmla="*/ 6858000 h 6858000"/>
              <a:gd name="connsiteX4" fmla="*/ 0 w 3800475"/>
              <a:gd name="connsiteY4" fmla="*/ 0 h 6858000"/>
              <a:gd name="connsiteX0" fmla="*/ 0 w 3800475"/>
              <a:gd name="connsiteY0" fmla="*/ 0 h 6872288"/>
              <a:gd name="connsiteX1" fmla="*/ 3800475 w 3800475"/>
              <a:gd name="connsiteY1" fmla="*/ 0 h 6872288"/>
              <a:gd name="connsiteX2" fmla="*/ 2686050 w 3800475"/>
              <a:gd name="connsiteY2" fmla="*/ 6872288 h 6872288"/>
              <a:gd name="connsiteX3" fmla="*/ 0 w 3800475"/>
              <a:gd name="connsiteY3" fmla="*/ 6858000 h 6872288"/>
              <a:gd name="connsiteX4" fmla="*/ 0 w 3800475"/>
              <a:gd name="connsiteY4" fmla="*/ 0 h 6872288"/>
              <a:gd name="connsiteX0" fmla="*/ 0 w 3918214"/>
              <a:gd name="connsiteY0" fmla="*/ 0 h 7723314"/>
              <a:gd name="connsiteX1" fmla="*/ 3800475 w 3918214"/>
              <a:gd name="connsiteY1" fmla="*/ 0 h 7723314"/>
              <a:gd name="connsiteX2" fmla="*/ 2686050 w 3918214"/>
              <a:gd name="connsiteY2" fmla="*/ 6872288 h 7723314"/>
              <a:gd name="connsiteX3" fmla="*/ 0 w 3918214"/>
              <a:gd name="connsiteY3" fmla="*/ 6858000 h 7723314"/>
              <a:gd name="connsiteX4" fmla="*/ 0 w 3918214"/>
              <a:gd name="connsiteY4" fmla="*/ 0 h 7723314"/>
              <a:gd name="connsiteX0" fmla="*/ 0 w 3800475"/>
              <a:gd name="connsiteY0" fmla="*/ 0 h 7723314"/>
              <a:gd name="connsiteX1" fmla="*/ 3800475 w 3800475"/>
              <a:gd name="connsiteY1" fmla="*/ 0 h 7723314"/>
              <a:gd name="connsiteX2" fmla="*/ 2686050 w 3800475"/>
              <a:gd name="connsiteY2" fmla="*/ 6872288 h 7723314"/>
              <a:gd name="connsiteX3" fmla="*/ 0 w 3800475"/>
              <a:gd name="connsiteY3" fmla="*/ 6858000 h 7723314"/>
              <a:gd name="connsiteX4" fmla="*/ 0 w 3800475"/>
              <a:gd name="connsiteY4" fmla="*/ 0 h 7723314"/>
              <a:gd name="connsiteX0" fmla="*/ 0 w 3800475"/>
              <a:gd name="connsiteY0" fmla="*/ 0 h 6872288"/>
              <a:gd name="connsiteX1" fmla="*/ 3800475 w 3800475"/>
              <a:gd name="connsiteY1" fmla="*/ 0 h 6872288"/>
              <a:gd name="connsiteX2" fmla="*/ 2686050 w 3800475"/>
              <a:gd name="connsiteY2" fmla="*/ 6872288 h 6872288"/>
              <a:gd name="connsiteX3" fmla="*/ 0 w 3800475"/>
              <a:gd name="connsiteY3" fmla="*/ 6858000 h 6872288"/>
              <a:gd name="connsiteX4" fmla="*/ 0 w 3800475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828676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7377656"/>
              <a:gd name="connsiteX1" fmla="*/ 4629151 w 4629151"/>
              <a:gd name="connsiteY1" fmla="*/ 0 h 7377656"/>
              <a:gd name="connsiteX2" fmla="*/ 3514726 w 4629151"/>
              <a:gd name="connsiteY2" fmla="*/ 6872288 h 7377656"/>
              <a:gd name="connsiteX3" fmla="*/ 1 w 4629151"/>
              <a:gd name="connsiteY3" fmla="*/ 6858000 h 7377656"/>
              <a:gd name="connsiteX4" fmla="*/ 0 w 4629151"/>
              <a:gd name="connsiteY4" fmla="*/ 0 h 7377656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421159"/>
              <a:gd name="connsiteY0" fmla="*/ 0 h 7377656"/>
              <a:gd name="connsiteX1" fmla="*/ 4421159 w 4421159"/>
              <a:gd name="connsiteY1" fmla="*/ 0 h 7377656"/>
              <a:gd name="connsiteX2" fmla="*/ 3514726 w 4421159"/>
              <a:gd name="connsiteY2" fmla="*/ 6872288 h 7377656"/>
              <a:gd name="connsiteX3" fmla="*/ 1 w 4421159"/>
              <a:gd name="connsiteY3" fmla="*/ 6858000 h 7377656"/>
              <a:gd name="connsiteX4" fmla="*/ 0 w 4421159"/>
              <a:gd name="connsiteY4" fmla="*/ 0 h 7377656"/>
              <a:gd name="connsiteX0" fmla="*/ 0 w 4421159"/>
              <a:gd name="connsiteY0" fmla="*/ 0 h 7377656"/>
              <a:gd name="connsiteX1" fmla="*/ 4421159 w 4421159"/>
              <a:gd name="connsiteY1" fmla="*/ 0 h 7377656"/>
              <a:gd name="connsiteX2" fmla="*/ 3514726 w 4421159"/>
              <a:gd name="connsiteY2" fmla="*/ 6872288 h 7377656"/>
              <a:gd name="connsiteX3" fmla="*/ 1 w 4421159"/>
              <a:gd name="connsiteY3" fmla="*/ 6858000 h 7377656"/>
              <a:gd name="connsiteX4" fmla="*/ 0 w 4421159"/>
              <a:gd name="connsiteY4" fmla="*/ 0 h 7377656"/>
              <a:gd name="connsiteX0" fmla="*/ 0 w 4421159"/>
              <a:gd name="connsiteY0" fmla="*/ 0 h 6872288"/>
              <a:gd name="connsiteX1" fmla="*/ 4421159 w 4421159"/>
              <a:gd name="connsiteY1" fmla="*/ 0 h 6872288"/>
              <a:gd name="connsiteX2" fmla="*/ 3514726 w 4421159"/>
              <a:gd name="connsiteY2" fmla="*/ 6872288 h 6872288"/>
              <a:gd name="connsiteX3" fmla="*/ 1 w 4421159"/>
              <a:gd name="connsiteY3" fmla="*/ 6858000 h 6872288"/>
              <a:gd name="connsiteX4" fmla="*/ 0 w 4421159"/>
              <a:gd name="connsiteY4" fmla="*/ 0 h 6872288"/>
              <a:gd name="connsiteX0" fmla="*/ 0 w 4421159"/>
              <a:gd name="connsiteY0" fmla="*/ 0 h 6872288"/>
              <a:gd name="connsiteX1" fmla="*/ 4421159 w 4421159"/>
              <a:gd name="connsiteY1" fmla="*/ 0 h 6872288"/>
              <a:gd name="connsiteX2" fmla="*/ 3690720 w 4421159"/>
              <a:gd name="connsiteY2" fmla="*/ 6872288 h 6872288"/>
              <a:gd name="connsiteX3" fmla="*/ 1 w 4421159"/>
              <a:gd name="connsiteY3" fmla="*/ 6858000 h 6872288"/>
              <a:gd name="connsiteX4" fmla="*/ 0 w 4421159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1159" h="6872288">
                <a:moveTo>
                  <a:pt x="0" y="0"/>
                </a:moveTo>
                <a:lnTo>
                  <a:pt x="4421159" y="0"/>
                </a:lnTo>
                <a:lnTo>
                  <a:pt x="3690720" y="6872288"/>
                </a:lnTo>
                <a:lnTo>
                  <a:pt x="1" y="6858000"/>
                </a:lnTo>
                <a:cubicBezTo>
                  <a:pt x="1" y="4572000"/>
                  <a:pt x="0" y="2286000"/>
                  <a:pt x="0" y="0"/>
                </a:cubicBezTo>
                <a:close/>
              </a:path>
            </a:pathLst>
          </a:custGeom>
          <a:gradFill flip="none" rotWithShape="1">
            <a:gsLst>
              <a:gs pos="56000">
                <a:srgbClr val="3CA152"/>
              </a:gs>
              <a:gs pos="0">
                <a:schemeClr val="accent4"/>
              </a:gs>
              <a:gs pos="100000">
                <a:schemeClr val="accent3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722DFE-0DD4-D442-8F5A-105E8C0028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050" y="1185863"/>
            <a:ext cx="2886075" cy="271462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200" b="1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Education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5D7873F-383F-114E-9F10-EB8A7FD381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0050" y="1600200"/>
            <a:ext cx="2886075" cy="1343026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100" b="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Education list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10E8007-0764-8B41-8EEC-76ABF561BD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050" y="3175150"/>
            <a:ext cx="2886075" cy="271462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200" b="1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Professional Experience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D968D63-EA60-0048-9D68-F2F8F69335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0050" y="3589486"/>
            <a:ext cx="2886075" cy="2704923"/>
          </a:xfrm>
          <a:prstGeom prst="rect">
            <a:avLst/>
          </a:prstGeom>
        </p:spPr>
        <p:txBody>
          <a:bodyPr>
            <a:noAutofit/>
          </a:bodyPr>
          <a:lstStyle>
            <a:lvl1pPr marL="7937" indent="0">
              <a:buNone/>
              <a:defRPr sz="1100" b="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Professional Experience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77D6F5-40D0-5949-9E6B-85C192F5348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8594900" y="1490811"/>
            <a:ext cx="3267351" cy="195580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83D243B-A039-ED45-929B-923C2ABBA4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94900" y="3390757"/>
            <a:ext cx="3267351" cy="330000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64FC3C6-E7E6-E84A-8E40-A316FA9E1E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4899" y="3938939"/>
            <a:ext cx="2341786" cy="2651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7937" indent="0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DC1622E-28AD-E147-9A53-AC08E3C4F1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4899" y="4252362"/>
            <a:ext cx="3267351" cy="1875680"/>
          </a:xfrm>
          <a:prstGeom prst="rect">
            <a:avLst/>
          </a:prstGeom>
          <a:noFill/>
        </p:spPr>
        <p:txBody>
          <a:bodyPr numCol="1" spcCol="365760">
            <a:noAutofit/>
          </a:bodyPr>
          <a:lstStyle>
            <a:lvl1pPr marL="7937" indent="0">
              <a:buClr>
                <a:schemeClr val="tx2"/>
              </a:buClr>
              <a:buFont typeface="Arial" panose="020B0604020202020204" pitchFamily="34" charset="0"/>
              <a:buNone/>
              <a:defRPr sz="1400"/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/>
            </a:lvl2pPr>
          </a:lstStyle>
          <a:p>
            <a:pPr lvl="0"/>
            <a:r>
              <a:rPr lang="en-US"/>
              <a:t>Project role text</a:t>
            </a:r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2D6AF1A0-41F7-FE4E-B7F3-A3DC287683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31B932-8DEE-2C44-AC44-17A630AAD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" y="402779"/>
            <a:ext cx="2882432" cy="48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27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Project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D58649-F3DE-194C-8955-E09FA0ADB4A2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853EE6-C251-3F40-B9C0-CDF4D41A44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3A90C-6B93-E14E-A28E-3809D64D326A}"/>
              </a:ext>
            </a:extLst>
          </p:cNvPr>
          <p:cNvSpPr/>
          <p:nvPr userDrawn="1"/>
        </p:nvSpPr>
        <p:spPr>
          <a:xfrm flipH="1">
            <a:off x="6494929" y="0"/>
            <a:ext cx="5697071" cy="6872288"/>
          </a:xfrm>
          <a:custGeom>
            <a:avLst/>
            <a:gdLst>
              <a:gd name="connsiteX0" fmla="*/ 0 w 3800475"/>
              <a:gd name="connsiteY0" fmla="*/ 0 h 6858000"/>
              <a:gd name="connsiteX1" fmla="*/ 3800475 w 3800475"/>
              <a:gd name="connsiteY1" fmla="*/ 0 h 6858000"/>
              <a:gd name="connsiteX2" fmla="*/ 3800475 w 3800475"/>
              <a:gd name="connsiteY2" fmla="*/ 6858000 h 6858000"/>
              <a:gd name="connsiteX3" fmla="*/ 0 w 3800475"/>
              <a:gd name="connsiteY3" fmla="*/ 6858000 h 6858000"/>
              <a:gd name="connsiteX4" fmla="*/ 0 w 3800475"/>
              <a:gd name="connsiteY4" fmla="*/ 0 h 6858000"/>
              <a:gd name="connsiteX0" fmla="*/ 0 w 3800475"/>
              <a:gd name="connsiteY0" fmla="*/ 0 h 6872288"/>
              <a:gd name="connsiteX1" fmla="*/ 3800475 w 3800475"/>
              <a:gd name="connsiteY1" fmla="*/ 0 h 6872288"/>
              <a:gd name="connsiteX2" fmla="*/ 2686050 w 3800475"/>
              <a:gd name="connsiteY2" fmla="*/ 6872288 h 6872288"/>
              <a:gd name="connsiteX3" fmla="*/ 0 w 3800475"/>
              <a:gd name="connsiteY3" fmla="*/ 6858000 h 6872288"/>
              <a:gd name="connsiteX4" fmla="*/ 0 w 3800475"/>
              <a:gd name="connsiteY4" fmla="*/ 0 h 6872288"/>
              <a:gd name="connsiteX0" fmla="*/ 0 w 3918214"/>
              <a:gd name="connsiteY0" fmla="*/ 0 h 7723314"/>
              <a:gd name="connsiteX1" fmla="*/ 3800475 w 3918214"/>
              <a:gd name="connsiteY1" fmla="*/ 0 h 7723314"/>
              <a:gd name="connsiteX2" fmla="*/ 2686050 w 3918214"/>
              <a:gd name="connsiteY2" fmla="*/ 6872288 h 7723314"/>
              <a:gd name="connsiteX3" fmla="*/ 0 w 3918214"/>
              <a:gd name="connsiteY3" fmla="*/ 6858000 h 7723314"/>
              <a:gd name="connsiteX4" fmla="*/ 0 w 3918214"/>
              <a:gd name="connsiteY4" fmla="*/ 0 h 7723314"/>
              <a:gd name="connsiteX0" fmla="*/ 0 w 3800475"/>
              <a:gd name="connsiteY0" fmla="*/ 0 h 7723314"/>
              <a:gd name="connsiteX1" fmla="*/ 3800475 w 3800475"/>
              <a:gd name="connsiteY1" fmla="*/ 0 h 7723314"/>
              <a:gd name="connsiteX2" fmla="*/ 2686050 w 3800475"/>
              <a:gd name="connsiteY2" fmla="*/ 6872288 h 7723314"/>
              <a:gd name="connsiteX3" fmla="*/ 0 w 3800475"/>
              <a:gd name="connsiteY3" fmla="*/ 6858000 h 7723314"/>
              <a:gd name="connsiteX4" fmla="*/ 0 w 3800475"/>
              <a:gd name="connsiteY4" fmla="*/ 0 h 7723314"/>
              <a:gd name="connsiteX0" fmla="*/ 0 w 3800475"/>
              <a:gd name="connsiteY0" fmla="*/ 0 h 6872288"/>
              <a:gd name="connsiteX1" fmla="*/ 3800475 w 3800475"/>
              <a:gd name="connsiteY1" fmla="*/ 0 h 6872288"/>
              <a:gd name="connsiteX2" fmla="*/ 2686050 w 3800475"/>
              <a:gd name="connsiteY2" fmla="*/ 6872288 h 6872288"/>
              <a:gd name="connsiteX3" fmla="*/ 0 w 3800475"/>
              <a:gd name="connsiteY3" fmla="*/ 6858000 h 6872288"/>
              <a:gd name="connsiteX4" fmla="*/ 0 w 3800475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828676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7377656"/>
              <a:gd name="connsiteX1" fmla="*/ 4629151 w 4629151"/>
              <a:gd name="connsiteY1" fmla="*/ 0 h 7377656"/>
              <a:gd name="connsiteX2" fmla="*/ 3514726 w 4629151"/>
              <a:gd name="connsiteY2" fmla="*/ 6872288 h 7377656"/>
              <a:gd name="connsiteX3" fmla="*/ 1 w 4629151"/>
              <a:gd name="connsiteY3" fmla="*/ 6858000 h 7377656"/>
              <a:gd name="connsiteX4" fmla="*/ 0 w 4629151"/>
              <a:gd name="connsiteY4" fmla="*/ 0 h 7377656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629151"/>
              <a:gd name="connsiteY0" fmla="*/ 0 h 6872288"/>
              <a:gd name="connsiteX1" fmla="*/ 4629151 w 4629151"/>
              <a:gd name="connsiteY1" fmla="*/ 0 h 6872288"/>
              <a:gd name="connsiteX2" fmla="*/ 3514726 w 4629151"/>
              <a:gd name="connsiteY2" fmla="*/ 6872288 h 6872288"/>
              <a:gd name="connsiteX3" fmla="*/ 1 w 4629151"/>
              <a:gd name="connsiteY3" fmla="*/ 6858000 h 6872288"/>
              <a:gd name="connsiteX4" fmla="*/ 0 w 4629151"/>
              <a:gd name="connsiteY4" fmla="*/ 0 h 6872288"/>
              <a:gd name="connsiteX0" fmla="*/ 0 w 4421159"/>
              <a:gd name="connsiteY0" fmla="*/ 0 h 7377656"/>
              <a:gd name="connsiteX1" fmla="*/ 4421159 w 4421159"/>
              <a:gd name="connsiteY1" fmla="*/ 0 h 7377656"/>
              <a:gd name="connsiteX2" fmla="*/ 3514726 w 4421159"/>
              <a:gd name="connsiteY2" fmla="*/ 6872288 h 7377656"/>
              <a:gd name="connsiteX3" fmla="*/ 1 w 4421159"/>
              <a:gd name="connsiteY3" fmla="*/ 6858000 h 7377656"/>
              <a:gd name="connsiteX4" fmla="*/ 0 w 4421159"/>
              <a:gd name="connsiteY4" fmla="*/ 0 h 7377656"/>
              <a:gd name="connsiteX0" fmla="*/ 0 w 4421159"/>
              <a:gd name="connsiteY0" fmla="*/ 0 h 7377656"/>
              <a:gd name="connsiteX1" fmla="*/ 4421159 w 4421159"/>
              <a:gd name="connsiteY1" fmla="*/ 0 h 7377656"/>
              <a:gd name="connsiteX2" fmla="*/ 3514726 w 4421159"/>
              <a:gd name="connsiteY2" fmla="*/ 6872288 h 7377656"/>
              <a:gd name="connsiteX3" fmla="*/ 1 w 4421159"/>
              <a:gd name="connsiteY3" fmla="*/ 6858000 h 7377656"/>
              <a:gd name="connsiteX4" fmla="*/ 0 w 4421159"/>
              <a:gd name="connsiteY4" fmla="*/ 0 h 7377656"/>
              <a:gd name="connsiteX0" fmla="*/ 0 w 4421159"/>
              <a:gd name="connsiteY0" fmla="*/ 0 h 6872288"/>
              <a:gd name="connsiteX1" fmla="*/ 4421159 w 4421159"/>
              <a:gd name="connsiteY1" fmla="*/ 0 h 6872288"/>
              <a:gd name="connsiteX2" fmla="*/ 3514726 w 4421159"/>
              <a:gd name="connsiteY2" fmla="*/ 6872288 h 6872288"/>
              <a:gd name="connsiteX3" fmla="*/ 1 w 4421159"/>
              <a:gd name="connsiteY3" fmla="*/ 6858000 h 6872288"/>
              <a:gd name="connsiteX4" fmla="*/ 0 w 4421159"/>
              <a:gd name="connsiteY4" fmla="*/ 0 h 6872288"/>
              <a:gd name="connsiteX0" fmla="*/ 0 w 4421159"/>
              <a:gd name="connsiteY0" fmla="*/ 0 h 6872288"/>
              <a:gd name="connsiteX1" fmla="*/ 4421159 w 4421159"/>
              <a:gd name="connsiteY1" fmla="*/ 0 h 6872288"/>
              <a:gd name="connsiteX2" fmla="*/ 3690720 w 4421159"/>
              <a:gd name="connsiteY2" fmla="*/ 6872288 h 6872288"/>
              <a:gd name="connsiteX3" fmla="*/ 1 w 4421159"/>
              <a:gd name="connsiteY3" fmla="*/ 6858000 h 6872288"/>
              <a:gd name="connsiteX4" fmla="*/ 0 w 4421159"/>
              <a:gd name="connsiteY4" fmla="*/ 0 h 6872288"/>
              <a:gd name="connsiteX0" fmla="*/ 0 w 4260268"/>
              <a:gd name="connsiteY0" fmla="*/ 0 h 7377656"/>
              <a:gd name="connsiteX1" fmla="*/ 4260268 w 4260268"/>
              <a:gd name="connsiteY1" fmla="*/ 0 h 7377656"/>
              <a:gd name="connsiteX2" fmla="*/ 3690720 w 4260268"/>
              <a:gd name="connsiteY2" fmla="*/ 6872288 h 7377656"/>
              <a:gd name="connsiteX3" fmla="*/ 1 w 4260268"/>
              <a:gd name="connsiteY3" fmla="*/ 6858000 h 7377656"/>
              <a:gd name="connsiteX4" fmla="*/ 0 w 4260268"/>
              <a:gd name="connsiteY4" fmla="*/ 0 h 7377656"/>
              <a:gd name="connsiteX0" fmla="*/ 0 w 4312688"/>
              <a:gd name="connsiteY0" fmla="*/ 0 h 7377656"/>
              <a:gd name="connsiteX1" fmla="*/ 4260268 w 4312688"/>
              <a:gd name="connsiteY1" fmla="*/ 0 h 7377656"/>
              <a:gd name="connsiteX2" fmla="*/ 3952169 w 4312688"/>
              <a:gd name="connsiteY2" fmla="*/ 6872288 h 7377656"/>
              <a:gd name="connsiteX3" fmla="*/ 1 w 4312688"/>
              <a:gd name="connsiteY3" fmla="*/ 6858000 h 7377656"/>
              <a:gd name="connsiteX4" fmla="*/ 0 w 4312688"/>
              <a:gd name="connsiteY4" fmla="*/ 0 h 7377656"/>
              <a:gd name="connsiteX0" fmla="*/ 0 w 4312688"/>
              <a:gd name="connsiteY0" fmla="*/ 0 h 6872288"/>
              <a:gd name="connsiteX1" fmla="*/ 4260268 w 4312688"/>
              <a:gd name="connsiteY1" fmla="*/ 0 h 6872288"/>
              <a:gd name="connsiteX2" fmla="*/ 3952169 w 4312688"/>
              <a:gd name="connsiteY2" fmla="*/ 6872288 h 6872288"/>
              <a:gd name="connsiteX3" fmla="*/ 1 w 4312688"/>
              <a:gd name="connsiteY3" fmla="*/ 6858000 h 6872288"/>
              <a:gd name="connsiteX4" fmla="*/ 0 w 4312688"/>
              <a:gd name="connsiteY4" fmla="*/ 0 h 6872288"/>
              <a:gd name="connsiteX0" fmla="*/ 0 w 4260268"/>
              <a:gd name="connsiteY0" fmla="*/ 0 h 6872288"/>
              <a:gd name="connsiteX1" fmla="*/ 4260268 w 4260268"/>
              <a:gd name="connsiteY1" fmla="*/ 0 h 6872288"/>
              <a:gd name="connsiteX2" fmla="*/ 3952169 w 4260268"/>
              <a:gd name="connsiteY2" fmla="*/ 6872288 h 6872288"/>
              <a:gd name="connsiteX3" fmla="*/ 1 w 4260268"/>
              <a:gd name="connsiteY3" fmla="*/ 6858000 h 6872288"/>
              <a:gd name="connsiteX4" fmla="*/ 0 w 426026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0268" h="6872288">
                <a:moveTo>
                  <a:pt x="0" y="0"/>
                </a:moveTo>
                <a:lnTo>
                  <a:pt x="4260268" y="0"/>
                </a:lnTo>
                <a:lnTo>
                  <a:pt x="3952169" y="6872288"/>
                </a:lnTo>
                <a:lnTo>
                  <a:pt x="1" y="6858000"/>
                </a:lnTo>
                <a:cubicBezTo>
                  <a:pt x="1" y="4572000"/>
                  <a:pt x="0" y="2286000"/>
                  <a:pt x="0" y="0"/>
                </a:cubicBezTo>
                <a:close/>
              </a:path>
            </a:pathLst>
          </a:custGeom>
          <a:gradFill flip="none" rotWithShape="1">
            <a:gsLst>
              <a:gs pos="56000">
                <a:srgbClr val="3CA152"/>
              </a:gs>
              <a:gs pos="0">
                <a:schemeClr val="accent4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A77D6F5-40D0-5949-9E6B-85C192F534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81882" y="274638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83D243B-A039-ED45-929B-923C2ABBA4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1882" y="1438835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E6D66A6E-22F7-094E-B057-D9F2388D35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5970494" cy="7207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Project Team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C0813F6-1524-BE45-800C-72605CB1B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1241974"/>
            <a:ext cx="5885329" cy="1041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marR="0" indent="0" algn="l" defTabSz="457200" rtl="0" eaLnBrk="1" fontAlgn="auto" latinLnBrk="0" hangingPunct="1">
              <a:lnSpc>
                <a:spcPts val="258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 sz="2400">
                <a:solidFill>
                  <a:schemeClr val="accent4"/>
                </a:solidFill>
              </a:defRPr>
            </a:lvl1pPr>
          </a:lstStyle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Headline or call-out text</a:t>
            </a:r>
          </a:p>
        </p:txBody>
      </p:sp>
      <p:sp>
        <p:nvSpPr>
          <p:cNvPr id="59" name="Picture Placeholder 5">
            <a:extLst>
              <a:ext uri="{FF2B5EF4-FFF2-40B4-BE49-F238E27FC236}">
                <a16:creationId xmlns:a16="http://schemas.microsoft.com/office/drawing/2014/main" id="{67ADCB07-6EE8-BD42-9252-310E57559B5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185211" y="274638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49697FF4-43A3-4F48-8DBA-6C6ED07D7B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85211" y="1438835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3" name="Picture Placeholder 5">
            <a:extLst>
              <a:ext uri="{FF2B5EF4-FFF2-40B4-BE49-F238E27FC236}">
                <a16:creationId xmlns:a16="http://schemas.microsoft.com/office/drawing/2014/main" id="{0CAD19A0-A4F1-124E-BA13-41CF7E6D5EB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81882" y="1907034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BB7D8E04-C4F2-D342-B0E7-58BEC31157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81882" y="3071231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5" name="Picture Placeholder 5">
            <a:extLst>
              <a:ext uri="{FF2B5EF4-FFF2-40B4-BE49-F238E27FC236}">
                <a16:creationId xmlns:a16="http://schemas.microsoft.com/office/drawing/2014/main" id="{0ED140C1-1F44-4243-96BB-947E4874D00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185211" y="1907034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559D0A71-29BF-E747-9B56-BC5276E836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5211" y="3071231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E3E13B83-F642-1142-9BCB-022DCAD18E8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681882" y="3532554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313E9BE9-BB07-A046-97F4-7738BC0FE71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81882" y="4696751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69" name="Picture Placeholder 5">
            <a:extLst>
              <a:ext uri="{FF2B5EF4-FFF2-40B4-BE49-F238E27FC236}">
                <a16:creationId xmlns:a16="http://schemas.microsoft.com/office/drawing/2014/main" id="{C2AB08BA-EF41-FD4E-8784-92DA6D168ED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185211" y="3532554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277CB25C-CDE6-F644-8CD2-CD47B81E748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85211" y="4696751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71" name="Picture Placeholder 5">
            <a:extLst>
              <a:ext uri="{FF2B5EF4-FFF2-40B4-BE49-F238E27FC236}">
                <a16:creationId xmlns:a16="http://schemas.microsoft.com/office/drawing/2014/main" id="{0EDC3CBD-2CE2-9743-8328-CEBF7FCD513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9681882" y="5159649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1FF129F0-5136-3A4F-A1DE-D7F97DFA26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81882" y="6323846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73" name="Picture Placeholder 5">
            <a:extLst>
              <a:ext uri="{FF2B5EF4-FFF2-40B4-BE49-F238E27FC236}">
                <a16:creationId xmlns:a16="http://schemas.microsoft.com/office/drawing/2014/main" id="{FC216A72-9123-8D47-B9B2-9587EE783AA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185211" y="5159649"/>
            <a:ext cx="2194560" cy="11641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/>
        </p:spPr>
        <p:txBody>
          <a:bodyPr anchor="ctr">
            <a:normAutofit/>
          </a:bodyPr>
          <a:lstStyle>
            <a:lvl1pPr marL="7937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2205002D-E662-AA44-9E51-CB08565E91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85211" y="6323846"/>
            <a:ext cx="2194560" cy="313405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7937" indent="0" algn="ctr">
              <a:spcBef>
                <a:spcPts val="0"/>
              </a:spcBef>
              <a:buFontTx/>
              <a:buNone/>
              <a:defRPr sz="9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9CFD2C82-3DC7-D04F-A31F-A6F61D2806EC}"/>
              </a:ext>
            </a:extLst>
          </p:cNvPr>
          <p:cNvSpPr txBox="1">
            <a:spLocks/>
          </p:cNvSpPr>
          <p:nvPr userDrawn="1"/>
        </p:nvSpPr>
        <p:spPr>
          <a:xfrm>
            <a:off x="378587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C8E67-7CE2-3346-BC21-22597B94EBA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9600" y="2547938"/>
            <a:ext cx="5884863" cy="3560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318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c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472FAB6-F0C2-CB40-A177-425D5AC4C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66924" y="1860906"/>
            <a:ext cx="3626175" cy="920046"/>
          </a:xfrm>
          <a:prstGeom prst="rect">
            <a:avLst/>
          </a:prstGeom>
        </p:spPr>
        <p:txBody>
          <a:bodyPr anchor="b" anchorCtr="0"/>
          <a:lstStyle>
            <a:lvl1pPr marL="7937" indent="0" algn="ctr">
              <a:lnSpc>
                <a:spcPts val="4500"/>
              </a:lnSpc>
              <a:spcBef>
                <a:spcPts val="0"/>
              </a:spcBef>
              <a:buFontTx/>
              <a:buNone/>
              <a:defRPr sz="42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3883678-FB4C-EC44-B279-D801050C8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16032" y="1792071"/>
            <a:ext cx="2432050" cy="23657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indent="0">
              <a:lnSpc>
                <a:spcPts val="238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290512" indent="0">
              <a:buNone/>
              <a:defRPr/>
            </a:lvl2pPr>
            <a:lvl3pPr marL="638175" indent="0">
              <a:buNone/>
              <a:defRPr/>
            </a:lvl3pPr>
            <a:lvl4pPr marL="920750" indent="0">
              <a:buNone/>
              <a:defRPr/>
            </a:lvl4pPr>
            <a:lvl5pPr marL="1203325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Phone</a:t>
            </a:r>
            <a:br>
              <a:rPr lang="en-US"/>
            </a:br>
            <a:r>
              <a:rPr lang="en-US"/>
              <a:t>Email Address</a:t>
            </a:r>
            <a:br>
              <a:rPr lang="en-US"/>
            </a:br>
            <a:r>
              <a:rPr lang="en-US"/>
              <a:t>Mailing Address 1</a:t>
            </a:r>
            <a:br>
              <a:rPr lang="en-US"/>
            </a:br>
            <a:r>
              <a:rPr lang="en-US"/>
              <a:t>Mailing Address 2</a:t>
            </a:r>
            <a:br>
              <a:rPr lang="en-US"/>
            </a:br>
            <a:r>
              <a:rPr lang="en-US"/>
              <a:t>Mailing Address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A5A0D-AC62-144B-B781-471364A3CD60}"/>
              </a:ext>
            </a:extLst>
          </p:cNvPr>
          <p:cNvSpPr/>
          <p:nvPr userDrawn="1"/>
        </p:nvSpPr>
        <p:spPr>
          <a:xfrm>
            <a:off x="196114" y="6422890"/>
            <a:ext cx="2576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©2020 Ameresco, Inc. All rights reserved.</a:t>
            </a:r>
            <a:r>
              <a:rPr lang="en-US" sz="1000" b="0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10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C4409-ED36-BE4C-8BF7-BED3D7353E61}"/>
              </a:ext>
            </a:extLst>
          </p:cNvPr>
          <p:cNvSpPr txBox="1"/>
          <p:nvPr userDrawn="1"/>
        </p:nvSpPr>
        <p:spPr>
          <a:xfrm>
            <a:off x="8720385" y="939035"/>
            <a:ext cx="2969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 sz="1600" b="1" i="0" kern="1200" spc="20" baseline="0" noProof="0">
                <a:solidFill>
                  <a:schemeClr val="accent1"/>
                </a:solidFill>
                <a:latin typeface="Arial" charset="0"/>
                <a:cs typeface="Arial" charset="0"/>
              </a:rPr>
              <a:t>ameresco.com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A371B6-7AC8-9041-922F-DBEB69DC5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032" y="495223"/>
            <a:ext cx="2629264" cy="4434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7963B9-19B0-6540-A177-D11B6533FD38}"/>
              </a:ext>
            </a:extLst>
          </p:cNvPr>
          <p:cNvGrpSpPr/>
          <p:nvPr userDrawn="1"/>
        </p:nvGrpSpPr>
        <p:grpSpPr>
          <a:xfrm flipH="1">
            <a:off x="-10596" y="3219323"/>
            <a:ext cx="12205770" cy="3666370"/>
            <a:chOff x="-9092" y="3219323"/>
            <a:chExt cx="12235008" cy="3666370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19F96390-B755-7047-8FF9-60BEF279920B}"/>
                </a:ext>
              </a:extLst>
            </p:cNvPr>
            <p:cNvSpPr/>
            <p:nvPr userDrawn="1"/>
          </p:nvSpPr>
          <p:spPr>
            <a:xfrm>
              <a:off x="-9092" y="4188293"/>
              <a:ext cx="3788226" cy="251799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0 w 7787198"/>
                <a:gd name="connsiteY0" fmla="*/ 3851755 h 6854745"/>
                <a:gd name="connsiteX1" fmla="*/ 7645918 w 7787198"/>
                <a:gd name="connsiteY1" fmla="*/ 0 h 6854745"/>
                <a:gd name="connsiteX2" fmla="*/ 7787198 w 7787198"/>
                <a:gd name="connsiteY2" fmla="*/ 544846 h 6854745"/>
                <a:gd name="connsiteX3" fmla="*/ 3704776 w 7787198"/>
                <a:gd name="connsiteY3" fmla="*/ 6851446 h 6854745"/>
                <a:gd name="connsiteX4" fmla="*/ 8297 w 7787198"/>
                <a:gd name="connsiteY4" fmla="*/ 6854745 h 6854745"/>
                <a:gd name="connsiteX5" fmla="*/ 0 w 7787198"/>
                <a:gd name="connsiteY5" fmla="*/ 3851755 h 6854745"/>
                <a:gd name="connsiteX0" fmla="*/ 2824 w 7790022"/>
                <a:gd name="connsiteY0" fmla="*/ 3851755 h 6854745"/>
                <a:gd name="connsiteX1" fmla="*/ 7648742 w 7790022"/>
                <a:gd name="connsiteY1" fmla="*/ 0 h 6854745"/>
                <a:gd name="connsiteX2" fmla="*/ 7790022 w 7790022"/>
                <a:gd name="connsiteY2" fmla="*/ 544846 h 6854745"/>
                <a:gd name="connsiteX3" fmla="*/ 3707600 w 7790022"/>
                <a:gd name="connsiteY3" fmla="*/ 6851446 h 6854745"/>
                <a:gd name="connsiteX4" fmla="*/ 11121 w 7790022"/>
                <a:gd name="connsiteY4" fmla="*/ 6854745 h 6854745"/>
                <a:gd name="connsiteX5" fmla="*/ 2824 w 7790022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3707600 w 12289333"/>
                <a:gd name="connsiteY3" fmla="*/ 685144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3061836"/>
                <a:gd name="connsiteY0" fmla="*/ 3851755 h 6854745"/>
                <a:gd name="connsiteX1" fmla="*/ 7648742 w 13061836"/>
                <a:gd name="connsiteY1" fmla="*/ 0 h 6854745"/>
                <a:gd name="connsiteX2" fmla="*/ 12289333 w 13061836"/>
                <a:gd name="connsiteY2" fmla="*/ 3364705 h 6854745"/>
                <a:gd name="connsiteX3" fmla="*/ 12223245 w 13061836"/>
                <a:gd name="connsiteY3" fmla="*/ 6826156 h 6854745"/>
                <a:gd name="connsiteX4" fmla="*/ 11121 w 13061836"/>
                <a:gd name="connsiteY4" fmla="*/ 6854745 h 6854745"/>
                <a:gd name="connsiteX5" fmla="*/ 2824 w 13061836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12223245 w 12289333"/>
                <a:gd name="connsiteY3" fmla="*/ 682615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2238493"/>
                <a:gd name="connsiteY0" fmla="*/ 3851755 h 6854745"/>
                <a:gd name="connsiteX1" fmla="*/ 7648742 w 12238493"/>
                <a:gd name="connsiteY1" fmla="*/ 0 h 6854745"/>
                <a:gd name="connsiteX2" fmla="*/ 12238493 w 12238493"/>
                <a:gd name="connsiteY2" fmla="*/ 5489083 h 6854745"/>
                <a:gd name="connsiteX3" fmla="*/ 12223245 w 12238493"/>
                <a:gd name="connsiteY3" fmla="*/ 6826156 h 6854745"/>
                <a:gd name="connsiteX4" fmla="*/ 11121 w 12238493"/>
                <a:gd name="connsiteY4" fmla="*/ 6854745 h 6854745"/>
                <a:gd name="connsiteX5" fmla="*/ 2824 w 12238493"/>
                <a:gd name="connsiteY5" fmla="*/ 3851755 h 6854745"/>
                <a:gd name="connsiteX0" fmla="*/ 2824 w 12223245"/>
                <a:gd name="connsiteY0" fmla="*/ 3851755 h 6854745"/>
                <a:gd name="connsiteX1" fmla="*/ 7648742 w 12223245"/>
                <a:gd name="connsiteY1" fmla="*/ 0 h 6854745"/>
                <a:gd name="connsiteX2" fmla="*/ 12213073 w 12223245"/>
                <a:gd name="connsiteY2" fmla="*/ 3212964 h 6854745"/>
                <a:gd name="connsiteX3" fmla="*/ 12223245 w 12223245"/>
                <a:gd name="connsiteY3" fmla="*/ 6826156 h 6854745"/>
                <a:gd name="connsiteX4" fmla="*/ 11121 w 12223245"/>
                <a:gd name="connsiteY4" fmla="*/ 6854745 h 6854745"/>
                <a:gd name="connsiteX5" fmla="*/ 2824 w 12223245"/>
                <a:gd name="connsiteY5" fmla="*/ 3851755 h 6854745"/>
                <a:gd name="connsiteX0" fmla="*/ 2824 w 12223245"/>
                <a:gd name="connsiteY0" fmla="*/ 638791 h 3641781"/>
                <a:gd name="connsiteX1" fmla="*/ 12213073 w 12223245"/>
                <a:gd name="connsiteY1" fmla="*/ 0 h 3641781"/>
                <a:gd name="connsiteX2" fmla="*/ 12223245 w 12223245"/>
                <a:gd name="connsiteY2" fmla="*/ 3613192 h 3641781"/>
                <a:gd name="connsiteX3" fmla="*/ 11121 w 12223245"/>
                <a:gd name="connsiteY3" fmla="*/ 3641781 h 3641781"/>
                <a:gd name="connsiteX4" fmla="*/ 2824 w 12223245"/>
                <a:gd name="connsiteY4" fmla="*/ 638791 h 3641781"/>
                <a:gd name="connsiteX0" fmla="*/ 18003 w 13108053"/>
                <a:gd name="connsiteY0" fmla="*/ 1462624 h 3706908"/>
                <a:gd name="connsiteX1" fmla="*/ 12202832 w 13108053"/>
                <a:gd name="connsiteY1" fmla="*/ 65127 h 3706908"/>
                <a:gd name="connsiteX2" fmla="*/ 12213004 w 13108053"/>
                <a:gd name="connsiteY2" fmla="*/ 3678319 h 3706908"/>
                <a:gd name="connsiteX3" fmla="*/ 880 w 13108053"/>
                <a:gd name="connsiteY3" fmla="*/ 3706908 h 3706908"/>
                <a:gd name="connsiteX4" fmla="*/ 18003 w 13108053"/>
                <a:gd name="connsiteY4" fmla="*/ 1462624 h 3706908"/>
                <a:gd name="connsiteX0" fmla="*/ 18003 w 13108053"/>
                <a:gd name="connsiteY0" fmla="*/ 1447901 h 3692185"/>
                <a:gd name="connsiteX1" fmla="*/ 12202832 w 13108053"/>
                <a:gd name="connsiteY1" fmla="*/ 50404 h 3692185"/>
                <a:gd name="connsiteX2" fmla="*/ 12213004 w 13108053"/>
                <a:gd name="connsiteY2" fmla="*/ 3663596 h 3692185"/>
                <a:gd name="connsiteX3" fmla="*/ 880 w 13108053"/>
                <a:gd name="connsiteY3" fmla="*/ 3692185 h 3692185"/>
                <a:gd name="connsiteX4" fmla="*/ 18003 w 13108053"/>
                <a:gd name="connsiteY4" fmla="*/ 1447901 h 3692185"/>
                <a:gd name="connsiteX0" fmla="*/ 1135609 w 13024337"/>
                <a:gd name="connsiteY0" fmla="*/ 1819470 h 3671756"/>
                <a:gd name="connsiteX1" fmla="*/ 12201965 w 13024337"/>
                <a:gd name="connsiteY1" fmla="*/ 29975 h 3671756"/>
                <a:gd name="connsiteX2" fmla="*/ 12212137 w 13024337"/>
                <a:gd name="connsiteY2" fmla="*/ 3643167 h 3671756"/>
                <a:gd name="connsiteX3" fmla="*/ 13 w 13024337"/>
                <a:gd name="connsiteY3" fmla="*/ 3671756 h 3671756"/>
                <a:gd name="connsiteX4" fmla="*/ 1135609 w 13024337"/>
                <a:gd name="connsiteY4" fmla="*/ 1819470 h 3671756"/>
                <a:gd name="connsiteX0" fmla="*/ 881414 w 13043169"/>
                <a:gd name="connsiteY0" fmla="*/ 2631068 h 3648777"/>
                <a:gd name="connsiteX1" fmla="*/ 12201968 w 13043169"/>
                <a:gd name="connsiteY1" fmla="*/ 6996 h 3648777"/>
                <a:gd name="connsiteX2" fmla="*/ 12212140 w 13043169"/>
                <a:gd name="connsiteY2" fmla="*/ 3620188 h 3648777"/>
                <a:gd name="connsiteX3" fmla="*/ 16 w 13043169"/>
                <a:gd name="connsiteY3" fmla="*/ 3648777 h 3648777"/>
                <a:gd name="connsiteX4" fmla="*/ 881414 w 13043169"/>
                <a:gd name="connsiteY4" fmla="*/ 2631068 h 3648777"/>
                <a:gd name="connsiteX0" fmla="*/ 881398 w 13043153"/>
                <a:gd name="connsiteY0" fmla="*/ 2631068 h 3648777"/>
                <a:gd name="connsiteX1" fmla="*/ 12201952 w 13043153"/>
                <a:gd name="connsiteY1" fmla="*/ 6996 h 3648777"/>
                <a:gd name="connsiteX2" fmla="*/ 12212124 w 13043153"/>
                <a:gd name="connsiteY2" fmla="*/ 3620188 h 3648777"/>
                <a:gd name="connsiteX3" fmla="*/ 0 w 13043153"/>
                <a:gd name="connsiteY3" fmla="*/ 3648777 h 3648777"/>
                <a:gd name="connsiteX4" fmla="*/ 881398 w 13043153"/>
                <a:gd name="connsiteY4" fmla="*/ 2631068 h 3648777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1571238 w 14647636"/>
                <a:gd name="connsiteY0" fmla="*/ 3433552 h 3641974"/>
                <a:gd name="connsiteX1" fmla="*/ 13743357 w 14647636"/>
                <a:gd name="connsiteY1" fmla="*/ 193 h 3641974"/>
                <a:gd name="connsiteX2" fmla="*/ 13753529 w 14647636"/>
                <a:gd name="connsiteY2" fmla="*/ 3613385 h 3641974"/>
                <a:gd name="connsiteX3" fmla="*/ 1541405 w 14647636"/>
                <a:gd name="connsiteY3" fmla="*/ 3641974 h 3641974"/>
                <a:gd name="connsiteX4" fmla="*/ 1571238 w 14647636"/>
                <a:gd name="connsiteY4" fmla="*/ 3433552 h 3641974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29833 w 13106231"/>
                <a:gd name="connsiteY0" fmla="*/ 3433359 h 3641781"/>
                <a:gd name="connsiteX1" fmla="*/ 12201952 w 13106231"/>
                <a:gd name="connsiteY1" fmla="*/ 0 h 3641781"/>
                <a:gd name="connsiteX2" fmla="*/ 12212124 w 13106231"/>
                <a:gd name="connsiteY2" fmla="*/ 3613192 h 3641781"/>
                <a:gd name="connsiteX3" fmla="*/ 0 w 13106231"/>
                <a:gd name="connsiteY3" fmla="*/ 3641781 h 3641781"/>
                <a:gd name="connsiteX4" fmla="*/ 29833 w 13106231"/>
                <a:gd name="connsiteY4" fmla="*/ 3433359 h 3641781"/>
                <a:gd name="connsiteX0" fmla="*/ 29833 w 12212124"/>
                <a:gd name="connsiteY0" fmla="*/ 3433359 h 3641781"/>
                <a:gd name="connsiteX1" fmla="*/ 12201952 w 12212124"/>
                <a:gd name="connsiteY1" fmla="*/ 0 h 3641781"/>
                <a:gd name="connsiteX2" fmla="*/ 12212124 w 12212124"/>
                <a:gd name="connsiteY2" fmla="*/ 3613192 h 3641781"/>
                <a:gd name="connsiteX3" fmla="*/ 0 w 12212124"/>
                <a:gd name="connsiteY3" fmla="*/ 3641781 h 3641781"/>
                <a:gd name="connsiteX4" fmla="*/ 29833 w 12212124"/>
                <a:gd name="connsiteY4" fmla="*/ 3433359 h 3641781"/>
                <a:gd name="connsiteX0" fmla="*/ 0 w 13116591"/>
                <a:gd name="connsiteY0" fmla="*/ 3443767 h 3642036"/>
                <a:gd name="connsiteX1" fmla="*/ 12209540 w 13116591"/>
                <a:gd name="connsiteY1" fmla="*/ 255 h 3642036"/>
                <a:gd name="connsiteX2" fmla="*/ 12219712 w 13116591"/>
                <a:gd name="connsiteY2" fmla="*/ 3613447 h 3642036"/>
                <a:gd name="connsiteX3" fmla="*/ 7588 w 13116591"/>
                <a:gd name="connsiteY3" fmla="*/ 3642036 h 3642036"/>
                <a:gd name="connsiteX4" fmla="*/ 0 w 13116591"/>
                <a:gd name="connsiteY4" fmla="*/ 3443767 h 3642036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4914 w 14021505"/>
                <a:gd name="connsiteY0" fmla="*/ 3443720 h 3755501"/>
                <a:gd name="connsiteX1" fmla="*/ 13114454 w 14021505"/>
                <a:gd name="connsiteY1" fmla="*/ 208 h 3755501"/>
                <a:gd name="connsiteX2" fmla="*/ 13124626 w 14021505"/>
                <a:gd name="connsiteY2" fmla="*/ 3613400 h 3755501"/>
                <a:gd name="connsiteX3" fmla="*/ 902969 w 14021505"/>
                <a:gd name="connsiteY3" fmla="*/ 3638381 h 3755501"/>
                <a:gd name="connsiteX4" fmla="*/ 904914 w 14021505"/>
                <a:gd name="connsiteY4" fmla="*/ 3443720 h 3755501"/>
                <a:gd name="connsiteX0" fmla="*/ 1945 w 13118536"/>
                <a:gd name="connsiteY0" fmla="*/ 3443720 h 3638381"/>
                <a:gd name="connsiteX1" fmla="*/ 12211485 w 13118536"/>
                <a:gd name="connsiteY1" fmla="*/ 208 h 3638381"/>
                <a:gd name="connsiteX2" fmla="*/ 12221657 w 13118536"/>
                <a:gd name="connsiteY2" fmla="*/ 3613400 h 3638381"/>
                <a:gd name="connsiteX3" fmla="*/ 0 w 13118536"/>
                <a:gd name="connsiteY3" fmla="*/ 3638381 h 3638381"/>
                <a:gd name="connsiteX4" fmla="*/ 1945 w 13118536"/>
                <a:gd name="connsiteY4" fmla="*/ 3443720 h 3638381"/>
                <a:gd name="connsiteX0" fmla="*/ 1945 w 12221657"/>
                <a:gd name="connsiteY0" fmla="*/ 3443720 h 3638381"/>
                <a:gd name="connsiteX1" fmla="*/ 12211485 w 12221657"/>
                <a:gd name="connsiteY1" fmla="*/ 208 h 3638381"/>
                <a:gd name="connsiteX2" fmla="*/ 12221657 w 12221657"/>
                <a:gd name="connsiteY2" fmla="*/ 3613400 h 3638381"/>
                <a:gd name="connsiteX3" fmla="*/ 0 w 12221657"/>
                <a:gd name="connsiteY3" fmla="*/ 3638381 h 3638381"/>
                <a:gd name="connsiteX4" fmla="*/ 1945 w 12221657"/>
                <a:gd name="connsiteY4" fmla="*/ 3443720 h 3638381"/>
                <a:gd name="connsiteX0" fmla="*/ 1945 w 13118536"/>
                <a:gd name="connsiteY0" fmla="*/ 3443705 h 3638366"/>
                <a:gd name="connsiteX1" fmla="*/ 12211485 w 13118536"/>
                <a:gd name="connsiteY1" fmla="*/ 193 h 3638366"/>
                <a:gd name="connsiteX2" fmla="*/ 12221657 w 13118536"/>
                <a:gd name="connsiteY2" fmla="*/ 3607063 h 3638366"/>
                <a:gd name="connsiteX3" fmla="*/ 0 w 13118536"/>
                <a:gd name="connsiteY3" fmla="*/ 3638366 h 3638366"/>
                <a:gd name="connsiteX4" fmla="*/ 1945 w 13118536"/>
                <a:gd name="connsiteY4" fmla="*/ 3443705 h 3638366"/>
                <a:gd name="connsiteX0" fmla="*/ 1945 w 13119600"/>
                <a:gd name="connsiteY0" fmla="*/ 3443727 h 3638388"/>
                <a:gd name="connsiteX1" fmla="*/ 12211485 w 13119600"/>
                <a:gd name="connsiteY1" fmla="*/ 215 h 3638388"/>
                <a:gd name="connsiteX2" fmla="*/ 12224835 w 13119600"/>
                <a:gd name="connsiteY2" fmla="*/ 3616569 h 3638388"/>
                <a:gd name="connsiteX3" fmla="*/ 0 w 13119600"/>
                <a:gd name="connsiteY3" fmla="*/ 3638388 h 3638388"/>
                <a:gd name="connsiteX4" fmla="*/ 1945 w 13119600"/>
                <a:gd name="connsiteY4" fmla="*/ 3443727 h 3638388"/>
                <a:gd name="connsiteX0" fmla="*/ 1945 w 12224835"/>
                <a:gd name="connsiteY0" fmla="*/ 3443727 h 3638388"/>
                <a:gd name="connsiteX1" fmla="*/ 12211485 w 12224835"/>
                <a:gd name="connsiteY1" fmla="*/ 215 h 3638388"/>
                <a:gd name="connsiteX2" fmla="*/ 12224835 w 12224835"/>
                <a:gd name="connsiteY2" fmla="*/ 3616569 h 3638388"/>
                <a:gd name="connsiteX3" fmla="*/ 0 w 12224835"/>
                <a:gd name="connsiteY3" fmla="*/ 3638388 h 3638388"/>
                <a:gd name="connsiteX4" fmla="*/ 1945 w 12224835"/>
                <a:gd name="connsiteY4" fmla="*/ 3443727 h 3638388"/>
                <a:gd name="connsiteX0" fmla="*/ 1945 w 12224835"/>
                <a:gd name="connsiteY0" fmla="*/ 3443512 h 3638173"/>
                <a:gd name="connsiteX1" fmla="*/ 12211485 w 12224835"/>
                <a:gd name="connsiteY1" fmla="*/ 0 h 3638173"/>
                <a:gd name="connsiteX2" fmla="*/ 12224835 w 12224835"/>
                <a:gd name="connsiteY2" fmla="*/ 3616354 h 3638173"/>
                <a:gd name="connsiteX3" fmla="*/ 0 w 12224835"/>
                <a:gd name="connsiteY3" fmla="*/ 3638173 h 3638173"/>
                <a:gd name="connsiteX4" fmla="*/ 1945 w 12224835"/>
                <a:gd name="connsiteY4" fmla="*/ 3443512 h 3638173"/>
                <a:gd name="connsiteX0" fmla="*/ 1945 w 13119363"/>
                <a:gd name="connsiteY0" fmla="*/ 3443806 h 3638467"/>
                <a:gd name="connsiteX1" fmla="*/ 12211485 w 13119363"/>
                <a:gd name="connsiteY1" fmla="*/ 294 h 3638467"/>
                <a:gd name="connsiteX2" fmla="*/ 12224835 w 13119363"/>
                <a:gd name="connsiteY2" fmla="*/ 3626132 h 3638467"/>
                <a:gd name="connsiteX3" fmla="*/ 0 w 13119363"/>
                <a:gd name="connsiteY3" fmla="*/ 3638467 h 3638467"/>
                <a:gd name="connsiteX4" fmla="*/ 1945 w 13119363"/>
                <a:gd name="connsiteY4" fmla="*/ 3443806 h 3638467"/>
                <a:gd name="connsiteX0" fmla="*/ 1945 w 13119363"/>
                <a:gd name="connsiteY0" fmla="*/ 3443848 h 3638819"/>
                <a:gd name="connsiteX1" fmla="*/ 12211485 w 13119363"/>
                <a:gd name="connsiteY1" fmla="*/ 336 h 3638819"/>
                <a:gd name="connsiteX2" fmla="*/ 12224835 w 13119363"/>
                <a:gd name="connsiteY2" fmla="*/ 3638820 h 3638819"/>
                <a:gd name="connsiteX3" fmla="*/ 0 w 13119363"/>
                <a:gd name="connsiteY3" fmla="*/ 3638509 h 3638819"/>
                <a:gd name="connsiteX4" fmla="*/ 1945 w 13119363"/>
                <a:gd name="connsiteY4" fmla="*/ 3443848 h 3638819"/>
                <a:gd name="connsiteX0" fmla="*/ 1945 w 12224835"/>
                <a:gd name="connsiteY0" fmla="*/ 3443848 h 3638820"/>
                <a:gd name="connsiteX1" fmla="*/ 12211485 w 12224835"/>
                <a:gd name="connsiteY1" fmla="*/ 336 h 3638820"/>
                <a:gd name="connsiteX2" fmla="*/ 12224835 w 12224835"/>
                <a:gd name="connsiteY2" fmla="*/ 3638820 h 3638820"/>
                <a:gd name="connsiteX3" fmla="*/ 0 w 12224835"/>
                <a:gd name="connsiteY3" fmla="*/ 3638509 h 3638820"/>
                <a:gd name="connsiteX4" fmla="*/ 1945 w 12224835"/>
                <a:gd name="connsiteY4" fmla="*/ 3443848 h 3638820"/>
                <a:gd name="connsiteX0" fmla="*/ 1945 w 12224835"/>
                <a:gd name="connsiteY0" fmla="*/ 3443512 h 3638484"/>
                <a:gd name="connsiteX1" fmla="*/ 12211485 w 12224835"/>
                <a:gd name="connsiteY1" fmla="*/ 0 h 3638484"/>
                <a:gd name="connsiteX2" fmla="*/ 12224835 w 12224835"/>
                <a:gd name="connsiteY2" fmla="*/ 3638484 h 3638484"/>
                <a:gd name="connsiteX3" fmla="*/ 0 w 12224835"/>
                <a:gd name="connsiteY3" fmla="*/ 3638173 h 3638484"/>
                <a:gd name="connsiteX4" fmla="*/ 1945 w 12224835"/>
                <a:gd name="connsiteY4" fmla="*/ 3443512 h 3638484"/>
                <a:gd name="connsiteX0" fmla="*/ 54858 w 12277748"/>
                <a:gd name="connsiteY0" fmla="*/ 3443512 h 3755293"/>
                <a:gd name="connsiteX1" fmla="*/ 12264398 w 12277748"/>
                <a:gd name="connsiteY1" fmla="*/ 0 h 3755293"/>
                <a:gd name="connsiteX2" fmla="*/ 12277748 w 12277748"/>
                <a:gd name="connsiteY2" fmla="*/ 3638484 h 3755293"/>
                <a:gd name="connsiteX3" fmla="*/ 7465337 w 12277748"/>
                <a:gd name="connsiteY3" fmla="*/ 3638173 h 3755293"/>
                <a:gd name="connsiteX4" fmla="*/ 54858 w 12277748"/>
                <a:gd name="connsiteY4" fmla="*/ 3443512 h 3755293"/>
                <a:gd name="connsiteX0" fmla="*/ 147208 w 7367230"/>
                <a:gd name="connsiteY0" fmla="*/ 1845227 h 3679005"/>
                <a:gd name="connsiteX1" fmla="*/ 6866064 w 7367230"/>
                <a:gd name="connsiteY1" fmla="*/ 40521 h 3679005"/>
                <a:gd name="connsiteX2" fmla="*/ 6879414 w 7367230"/>
                <a:gd name="connsiteY2" fmla="*/ 3679005 h 3679005"/>
                <a:gd name="connsiteX3" fmla="*/ 2067003 w 7367230"/>
                <a:gd name="connsiteY3" fmla="*/ 3678694 h 3679005"/>
                <a:gd name="connsiteX4" fmla="*/ 147208 w 7367230"/>
                <a:gd name="connsiteY4" fmla="*/ 1845227 h 3679005"/>
                <a:gd name="connsiteX0" fmla="*/ 151451 w 7273184"/>
                <a:gd name="connsiteY0" fmla="*/ 1955670 h 3672390"/>
                <a:gd name="connsiteX1" fmla="*/ 6778796 w 7273184"/>
                <a:gd name="connsiteY1" fmla="*/ 33906 h 3672390"/>
                <a:gd name="connsiteX2" fmla="*/ 6792146 w 7273184"/>
                <a:gd name="connsiteY2" fmla="*/ 3672390 h 3672390"/>
                <a:gd name="connsiteX3" fmla="*/ 1979735 w 7273184"/>
                <a:gd name="connsiteY3" fmla="*/ 3672079 h 3672390"/>
                <a:gd name="connsiteX4" fmla="*/ 151451 w 7273184"/>
                <a:gd name="connsiteY4" fmla="*/ 1955670 h 3672390"/>
                <a:gd name="connsiteX0" fmla="*/ 179531 w 6767691"/>
                <a:gd name="connsiteY0" fmla="*/ 1992683 h 3670383"/>
                <a:gd name="connsiteX1" fmla="*/ 6310099 w 6767691"/>
                <a:gd name="connsiteY1" fmla="*/ 31899 h 3670383"/>
                <a:gd name="connsiteX2" fmla="*/ 6323449 w 6767691"/>
                <a:gd name="connsiteY2" fmla="*/ 3670383 h 3670383"/>
                <a:gd name="connsiteX3" fmla="*/ 1511038 w 6767691"/>
                <a:gd name="connsiteY3" fmla="*/ 3670072 h 3670383"/>
                <a:gd name="connsiteX4" fmla="*/ 179531 w 6767691"/>
                <a:gd name="connsiteY4" fmla="*/ 1992683 h 3670383"/>
                <a:gd name="connsiteX0" fmla="*/ 157278 w 7152638"/>
                <a:gd name="connsiteY0" fmla="*/ 1918753 h 3674491"/>
                <a:gd name="connsiteX1" fmla="*/ 6666965 w 7152638"/>
                <a:gd name="connsiteY1" fmla="*/ 36007 h 3674491"/>
                <a:gd name="connsiteX2" fmla="*/ 6680315 w 7152638"/>
                <a:gd name="connsiteY2" fmla="*/ 3674491 h 3674491"/>
                <a:gd name="connsiteX3" fmla="*/ 1867904 w 7152638"/>
                <a:gd name="connsiteY3" fmla="*/ 3674180 h 3674491"/>
                <a:gd name="connsiteX4" fmla="*/ 157278 w 7152638"/>
                <a:gd name="connsiteY4" fmla="*/ 1918753 h 3674491"/>
                <a:gd name="connsiteX0" fmla="*/ 0 w 6995360"/>
                <a:gd name="connsiteY0" fmla="*/ 1918753 h 3674491"/>
                <a:gd name="connsiteX1" fmla="*/ 6509687 w 6995360"/>
                <a:gd name="connsiteY1" fmla="*/ 36007 h 3674491"/>
                <a:gd name="connsiteX2" fmla="*/ 6523037 w 6995360"/>
                <a:gd name="connsiteY2" fmla="*/ 3674491 h 3674491"/>
                <a:gd name="connsiteX3" fmla="*/ 1710626 w 6995360"/>
                <a:gd name="connsiteY3" fmla="*/ 3674180 h 3674491"/>
                <a:gd name="connsiteX4" fmla="*/ 0 w 6995360"/>
                <a:gd name="connsiteY4" fmla="*/ 1918753 h 3674491"/>
                <a:gd name="connsiteX0" fmla="*/ 0 w 6995360"/>
                <a:gd name="connsiteY0" fmla="*/ 1882746 h 3638484"/>
                <a:gd name="connsiteX1" fmla="*/ 6509687 w 6995360"/>
                <a:gd name="connsiteY1" fmla="*/ 0 h 3638484"/>
                <a:gd name="connsiteX2" fmla="*/ 6523037 w 6995360"/>
                <a:gd name="connsiteY2" fmla="*/ 3638484 h 3638484"/>
                <a:gd name="connsiteX3" fmla="*/ 1710626 w 6995360"/>
                <a:gd name="connsiteY3" fmla="*/ 3638173 h 3638484"/>
                <a:gd name="connsiteX4" fmla="*/ 0 w 6995360"/>
                <a:gd name="connsiteY4" fmla="*/ 1882746 h 3638484"/>
                <a:gd name="connsiteX0" fmla="*/ 0 w 6523037"/>
                <a:gd name="connsiteY0" fmla="*/ 1882746 h 3638484"/>
                <a:gd name="connsiteX1" fmla="*/ 6509687 w 6523037"/>
                <a:gd name="connsiteY1" fmla="*/ 0 h 3638484"/>
                <a:gd name="connsiteX2" fmla="*/ 6523037 w 6523037"/>
                <a:gd name="connsiteY2" fmla="*/ 3638484 h 3638484"/>
                <a:gd name="connsiteX3" fmla="*/ 1710626 w 6523037"/>
                <a:gd name="connsiteY3" fmla="*/ 3638173 h 3638484"/>
                <a:gd name="connsiteX4" fmla="*/ 0 w 6523037"/>
                <a:gd name="connsiteY4" fmla="*/ 1882746 h 3638484"/>
                <a:gd name="connsiteX0" fmla="*/ 0 w 7809763"/>
                <a:gd name="connsiteY0" fmla="*/ 2092990 h 3666638"/>
                <a:gd name="connsiteX1" fmla="*/ 7267925 w 7809763"/>
                <a:gd name="connsiteY1" fmla="*/ 28154 h 3666638"/>
                <a:gd name="connsiteX2" fmla="*/ 7281275 w 7809763"/>
                <a:gd name="connsiteY2" fmla="*/ 3666638 h 3666638"/>
                <a:gd name="connsiteX3" fmla="*/ 2468864 w 7809763"/>
                <a:gd name="connsiteY3" fmla="*/ 3666327 h 3666638"/>
                <a:gd name="connsiteX4" fmla="*/ 0 w 7809763"/>
                <a:gd name="connsiteY4" fmla="*/ 2092990 h 3666638"/>
                <a:gd name="connsiteX0" fmla="*/ 0 w 7809763"/>
                <a:gd name="connsiteY0" fmla="*/ 2064836 h 3638484"/>
                <a:gd name="connsiteX1" fmla="*/ 7267925 w 7809763"/>
                <a:gd name="connsiteY1" fmla="*/ 0 h 3638484"/>
                <a:gd name="connsiteX2" fmla="*/ 7281275 w 7809763"/>
                <a:gd name="connsiteY2" fmla="*/ 3638484 h 3638484"/>
                <a:gd name="connsiteX3" fmla="*/ 2468864 w 7809763"/>
                <a:gd name="connsiteY3" fmla="*/ 3638173 h 3638484"/>
                <a:gd name="connsiteX4" fmla="*/ 0 w 7809763"/>
                <a:gd name="connsiteY4" fmla="*/ 2064836 h 3638484"/>
                <a:gd name="connsiteX0" fmla="*/ 0 w 7832358"/>
                <a:gd name="connsiteY0" fmla="*/ 2082962 h 3667076"/>
                <a:gd name="connsiteX1" fmla="*/ 7288961 w 7832358"/>
                <a:gd name="connsiteY1" fmla="*/ 28592 h 3667076"/>
                <a:gd name="connsiteX2" fmla="*/ 7302311 w 7832358"/>
                <a:gd name="connsiteY2" fmla="*/ 3667076 h 3667076"/>
                <a:gd name="connsiteX3" fmla="*/ 2489900 w 7832358"/>
                <a:gd name="connsiteY3" fmla="*/ 3666765 h 3667076"/>
                <a:gd name="connsiteX4" fmla="*/ 0 w 7832358"/>
                <a:gd name="connsiteY4" fmla="*/ 2082962 h 3667076"/>
                <a:gd name="connsiteX0" fmla="*/ 0 w 7832357"/>
                <a:gd name="connsiteY0" fmla="*/ 2054370 h 3638484"/>
                <a:gd name="connsiteX1" fmla="*/ 7288961 w 7832357"/>
                <a:gd name="connsiteY1" fmla="*/ 0 h 3638484"/>
                <a:gd name="connsiteX2" fmla="*/ 7302311 w 7832357"/>
                <a:gd name="connsiteY2" fmla="*/ 3638484 h 3638484"/>
                <a:gd name="connsiteX3" fmla="*/ 2489900 w 7832357"/>
                <a:gd name="connsiteY3" fmla="*/ 3638173 h 3638484"/>
                <a:gd name="connsiteX4" fmla="*/ 0 w 7832357"/>
                <a:gd name="connsiteY4" fmla="*/ 2054370 h 3638484"/>
                <a:gd name="connsiteX0" fmla="*/ 0 w 7302311"/>
                <a:gd name="connsiteY0" fmla="*/ 2054370 h 3638484"/>
                <a:gd name="connsiteX1" fmla="*/ 7288961 w 7302311"/>
                <a:gd name="connsiteY1" fmla="*/ 0 h 3638484"/>
                <a:gd name="connsiteX2" fmla="*/ 7302311 w 7302311"/>
                <a:gd name="connsiteY2" fmla="*/ 3638484 h 3638484"/>
                <a:gd name="connsiteX3" fmla="*/ 2489900 w 7302311"/>
                <a:gd name="connsiteY3" fmla="*/ 3638173 h 3638484"/>
                <a:gd name="connsiteX4" fmla="*/ 0 w 7302311"/>
                <a:gd name="connsiteY4" fmla="*/ 2054370 h 3638484"/>
                <a:gd name="connsiteX0" fmla="*/ 0 w 8394014"/>
                <a:gd name="connsiteY0" fmla="*/ 2219279 h 3661505"/>
                <a:gd name="connsiteX1" fmla="*/ 7811884 w 8394014"/>
                <a:gd name="connsiteY1" fmla="*/ 23021 h 3661505"/>
                <a:gd name="connsiteX2" fmla="*/ 7825234 w 8394014"/>
                <a:gd name="connsiteY2" fmla="*/ 3661505 h 3661505"/>
                <a:gd name="connsiteX3" fmla="*/ 3012823 w 8394014"/>
                <a:gd name="connsiteY3" fmla="*/ 3661194 h 3661505"/>
                <a:gd name="connsiteX4" fmla="*/ 0 w 8394014"/>
                <a:gd name="connsiteY4" fmla="*/ 2219279 h 3661505"/>
                <a:gd name="connsiteX0" fmla="*/ 0 w 8394014"/>
                <a:gd name="connsiteY0" fmla="*/ 2196258 h 3638484"/>
                <a:gd name="connsiteX1" fmla="*/ 7811884 w 8394014"/>
                <a:gd name="connsiteY1" fmla="*/ 0 h 3638484"/>
                <a:gd name="connsiteX2" fmla="*/ 7825234 w 8394014"/>
                <a:gd name="connsiteY2" fmla="*/ 3638484 h 3638484"/>
                <a:gd name="connsiteX3" fmla="*/ 3012823 w 8394014"/>
                <a:gd name="connsiteY3" fmla="*/ 3638173 h 3638484"/>
                <a:gd name="connsiteX4" fmla="*/ 0 w 8394014"/>
                <a:gd name="connsiteY4" fmla="*/ 2196258 h 3638484"/>
                <a:gd name="connsiteX0" fmla="*/ 0 w 7825234"/>
                <a:gd name="connsiteY0" fmla="*/ 2196258 h 3638484"/>
                <a:gd name="connsiteX1" fmla="*/ 7811884 w 7825234"/>
                <a:gd name="connsiteY1" fmla="*/ 0 h 3638484"/>
                <a:gd name="connsiteX2" fmla="*/ 7825234 w 7825234"/>
                <a:gd name="connsiteY2" fmla="*/ 3638484 h 3638484"/>
                <a:gd name="connsiteX3" fmla="*/ 3012823 w 7825234"/>
                <a:gd name="connsiteY3" fmla="*/ 3638173 h 3638484"/>
                <a:gd name="connsiteX4" fmla="*/ 0 w 7825234"/>
                <a:gd name="connsiteY4" fmla="*/ 2196258 h 3638484"/>
                <a:gd name="connsiteX0" fmla="*/ 4424294 w 12249528"/>
                <a:gd name="connsiteY0" fmla="*/ 2196258 h 3638484"/>
                <a:gd name="connsiteX1" fmla="*/ 12236178 w 12249528"/>
                <a:gd name="connsiteY1" fmla="*/ 0 h 3638484"/>
                <a:gd name="connsiteX2" fmla="*/ 12249528 w 12249528"/>
                <a:gd name="connsiteY2" fmla="*/ 3638484 h 3638484"/>
                <a:gd name="connsiteX3" fmla="*/ 0 w 12249528"/>
                <a:gd name="connsiteY3" fmla="*/ 343218 h 3638484"/>
                <a:gd name="connsiteX4" fmla="*/ 4424294 w 12249528"/>
                <a:gd name="connsiteY4" fmla="*/ 2196258 h 3638484"/>
                <a:gd name="connsiteX0" fmla="*/ 4264512 w 12089746"/>
                <a:gd name="connsiteY0" fmla="*/ 2196258 h 3638484"/>
                <a:gd name="connsiteX1" fmla="*/ 12076396 w 12089746"/>
                <a:gd name="connsiteY1" fmla="*/ 0 h 3638484"/>
                <a:gd name="connsiteX2" fmla="*/ 12089746 w 12089746"/>
                <a:gd name="connsiteY2" fmla="*/ 3638484 h 3638484"/>
                <a:gd name="connsiteX3" fmla="*/ 0 w 12089746"/>
                <a:gd name="connsiteY3" fmla="*/ 1152505 h 3638484"/>
                <a:gd name="connsiteX4" fmla="*/ 4264512 w 12089746"/>
                <a:gd name="connsiteY4" fmla="*/ 2196258 h 3638484"/>
                <a:gd name="connsiteX0" fmla="*/ 4434389 w 12304214"/>
                <a:gd name="connsiteY0" fmla="*/ 2242742 h 2278381"/>
                <a:gd name="connsiteX1" fmla="*/ 12246273 w 12304214"/>
                <a:gd name="connsiteY1" fmla="*/ 46484 h 2278381"/>
                <a:gd name="connsiteX2" fmla="*/ 0 w 12304214"/>
                <a:gd name="connsiteY2" fmla="*/ 809109 h 2278381"/>
                <a:gd name="connsiteX3" fmla="*/ 169877 w 12304214"/>
                <a:gd name="connsiteY3" fmla="*/ 1198989 h 2278381"/>
                <a:gd name="connsiteX4" fmla="*/ 4434389 w 12304214"/>
                <a:gd name="connsiteY4" fmla="*/ 2242742 h 2278381"/>
                <a:gd name="connsiteX0" fmla="*/ 4434389 w 12304371"/>
                <a:gd name="connsiteY0" fmla="*/ 2242742 h 3726677"/>
                <a:gd name="connsiteX1" fmla="*/ 12246273 w 12304371"/>
                <a:gd name="connsiteY1" fmla="*/ 46484 h 3726677"/>
                <a:gd name="connsiteX2" fmla="*/ 0 w 12304371"/>
                <a:gd name="connsiteY2" fmla="*/ 809109 h 3726677"/>
                <a:gd name="connsiteX3" fmla="*/ 53672 w 12304371"/>
                <a:gd name="connsiteY3" fmla="*/ 3569044 h 3726677"/>
                <a:gd name="connsiteX4" fmla="*/ 4434389 w 12304371"/>
                <a:gd name="connsiteY4" fmla="*/ 2242742 h 3726677"/>
                <a:gd name="connsiteX0" fmla="*/ 4434389 w 4434409"/>
                <a:gd name="connsiteY0" fmla="*/ 1460646 h 2935126"/>
                <a:gd name="connsiteX1" fmla="*/ 0 w 4434409"/>
                <a:gd name="connsiteY1" fmla="*/ 27013 h 2935126"/>
                <a:gd name="connsiteX2" fmla="*/ 53672 w 4434409"/>
                <a:gd name="connsiteY2" fmla="*/ 2786948 h 2935126"/>
                <a:gd name="connsiteX3" fmla="*/ 4434389 w 4434409"/>
                <a:gd name="connsiteY3" fmla="*/ 1460646 h 2935126"/>
                <a:gd name="connsiteX0" fmla="*/ 4405338 w 4405342"/>
                <a:gd name="connsiteY0" fmla="*/ 1888530 h 3368257"/>
                <a:gd name="connsiteX1" fmla="*/ 0 w 4405342"/>
                <a:gd name="connsiteY1" fmla="*/ 21351 h 3368257"/>
                <a:gd name="connsiteX2" fmla="*/ 24621 w 4405342"/>
                <a:gd name="connsiteY2" fmla="*/ 3214832 h 3368257"/>
                <a:gd name="connsiteX3" fmla="*/ 4405338 w 4405342"/>
                <a:gd name="connsiteY3" fmla="*/ 1888530 h 3368257"/>
                <a:gd name="connsiteX0" fmla="*/ 4405338 w 4405342"/>
                <a:gd name="connsiteY0" fmla="*/ 1867179 h 3346906"/>
                <a:gd name="connsiteX1" fmla="*/ 0 w 4405342"/>
                <a:gd name="connsiteY1" fmla="*/ 0 h 3346906"/>
                <a:gd name="connsiteX2" fmla="*/ 24621 w 4405342"/>
                <a:gd name="connsiteY2" fmla="*/ 3193481 h 3346906"/>
                <a:gd name="connsiteX3" fmla="*/ 4405338 w 4405342"/>
                <a:gd name="connsiteY3" fmla="*/ 1867179 h 3346906"/>
                <a:gd name="connsiteX0" fmla="*/ 4409768 w 4409768"/>
                <a:gd name="connsiteY0" fmla="*/ 1867179 h 3252905"/>
                <a:gd name="connsiteX1" fmla="*/ 4430 w 4409768"/>
                <a:gd name="connsiteY1" fmla="*/ 0 h 3252905"/>
                <a:gd name="connsiteX2" fmla="*/ 0 w 4409768"/>
                <a:gd name="connsiteY2" fmla="*/ 3092320 h 3252905"/>
                <a:gd name="connsiteX3" fmla="*/ 4409768 w 4409768"/>
                <a:gd name="connsiteY3" fmla="*/ 1867179 h 3252905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15348 w 4415348"/>
                <a:gd name="connsiteY0" fmla="*/ 1934828 h 3179030"/>
                <a:gd name="connsiteX1" fmla="*/ 117 w 4415348"/>
                <a:gd name="connsiteY1" fmla="*/ 0 h 3179030"/>
                <a:gd name="connsiteX2" fmla="*/ 10212 w 4415348"/>
                <a:gd name="connsiteY2" fmla="*/ 3179030 h 3179030"/>
                <a:gd name="connsiteX3" fmla="*/ 4415348 w 4415348"/>
                <a:gd name="connsiteY3" fmla="*/ 1934828 h 3179030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5333 w 4415334"/>
                <a:gd name="connsiteY0" fmla="*/ 1934828 h 3194617"/>
                <a:gd name="connsiteX1" fmla="*/ 102 w 4415334"/>
                <a:gd name="connsiteY1" fmla="*/ 0 h 3194617"/>
                <a:gd name="connsiteX2" fmla="*/ 12330 w 4415334"/>
                <a:gd name="connsiteY2" fmla="*/ 3194617 h 3194617"/>
                <a:gd name="connsiteX3" fmla="*/ 4415333 w 4415334"/>
                <a:gd name="connsiteY3" fmla="*/ 1934828 h 3194617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42455 w 4442455"/>
                <a:gd name="connsiteY0" fmla="*/ 1943798 h 3198065"/>
                <a:gd name="connsiteX1" fmla="*/ 177 w 4442455"/>
                <a:gd name="connsiteY1" fmla="*/ 0 h 3198065"/>
                <a:gd name="connsiteX2" fmla="*/ 5472 w 4442455"/>
                <a:gd name="connsiteY2" fmla="*/ 3198065 h 3198065"/>
                <a:gd name="connsiteX3" fmla="*/ 4442455 w 4442455"/>
                <a:gd name="connsiteY3" fmla="*/ 1943798 h 3198065"/>
                <a:gd name="connsiteX0" fmla="*/ 4864463 w 4864463"/>
                <a:gd name="connsiteY0" fmla="*/ 1797834 h 3198065"/>
                <a:gd name="connsiteX1" fmla="*/ 177 w 4864463"/>
                <a:gd name="connsiteY1" fmla="*/ 0 h 3198065"/>
                <a:gd name="connsiteX2" fmla="*/ 5472 w 4864463"/>
                <a:gd name="connsiteY2" fmla="*/ 3198065 h 3198065"/>
                <a:gd name="connsiteX3" fmla="*/ 4864463 w 4864463"/>
                <a:gd name="connsiteY3" fmla="*/ 1797834 h 3198065"/>
                <a:gd name="connsiteX0" fmla="*/ 4836023 w 4836023"/>
                <a:gd name="connsiteY0" fmla="*/ 1822029 h 3198065"/>
                <a:gd name="connsiteX1" fmla="*/ 177 w 4836023"/>
                <a:gd name="connsiteY1" fmla="*/ 0 h 3198065"/>
                <a:gd name="connsiteX2" fmla="*/ 5472 w 4836023"/>
                <a:gd name="connsiteY2" fmla="*/ 3198065 h 3198065"/>
                <a:gd name="connsiteX3" fmla="*/ 4836023 w 4836023"/>
                <a:gd name="connsiteY3" fmla="*/ 1822029 h 3198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6023" h="3198065">
                  <a:moveTo>
                    <a:pt x="4836023" y="1822029"/>
                  </a:moveTo>
                  <a:lnTo>
                    <a:pt x="177" y="0"/>
                  </a:lnTo>
                  <a:cubicBezTo>
                    <a:pt x="-1300" y="1030773"/>
                    <a:pt x="6949" y="2167292"/>
                    <a:pt x="5472" y="3198065"/>
                  </a:cubicBezTo>
                  <a:lnTo>
                    <a:pt x="4836023" y="1822029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168F46"/>
                </a:gs>
                <a:gs pos="59000">
                  <a:schemeClr val="accent4"/>
                </a:gs>
                <a:gs pos="1000">
                  <a:schemeClr val="accent3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893BEE1-1644-D749-A4C0-794D5645D8C9}"/>
                </a:ext>
              </a:extLst>
            </p:cNvPr>
            <p:cNvGrpSpPr/>
            <p:nvPr userDrawn="1"/>
          </p:nvGrpSpPr>
          <p:grpSpPr>
            <a:xfrm>
              <a:off x="-5506" y="3219323"/>
              <a:ext cx="12231422" cy="3666370"/>
              <a:chOff x="-5506" y="3219323"/>
              <a:chExt cx="12231422" cy="3666370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CAD94408-8982-E94D-95D7-920D41673A61}"/>
                  </a:ext>
                </a:extLst>
              </p:cNvPr>
              <p:cNvSpPr/>
              <p:nvPr userDrawn="1"/>
            </p:nvSpPr>
            <p:spPr>
              <a:xfrm>
                <a:off x="-5506" y="3227359"/>
                <a:ext cx="12215296" cy="365427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24835" h="3638484">
                    <a:moveTo>
                      <a:pt x="1945" y="3443512"/>
                    </a:moveTo>
                    <a:lnTo>
                      <a:pt x="12211485" y="0"/>
                    </a:lnTo>
                    <a:lnTo>
                      <a:pt x="12224835" y="3638484"/>
                    </a:lnTo>
                    <a:lnTo>
                      <a:pt x="0" y="3638173"/>
                    </a:lnTo>
                    <a:cubicBezTo>
                      <a:pt x="648" y="3573286"/>
                      <a:pt x="1297" y="3508399"/>
                      <a:pt x="1945" y="3443512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rgbClr val="063D56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E552B552-E9DA-4641-B06D-EDA21B536B2D}"/>
                  </a:ext>
                </a:extLst>
              </p:cNvPr>
              <p:cNvSpPr/>
              <p:nvPr userDrawn="1"/>
            </p:nvSpPr>
            <p:spPr>
              <a:xfrm>
                <a:off x="3765609" y="3227359"/>
                <a:ext cx="8449691" cy="365427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8394014"/>
                  <a:gd name="connsiteY0" fmla="*/ 2219279 h 3661505"/>
                  <a:gd name="connsiteX1" fmla="*/ 7811884 w 8394014"/>
                  <a:gd name="connsiteY1" fmla="*/ 23021 h 3661505"/>
                  <a:gd name="connsiteX2" fmla="*/ 7825234 w 8394014"/>
                  <a:gd name="connsiteY2" fmla="*/ 3661505 h 3661505"/>
                  <a:gd name="connsiteX3" fmla="*/ 3012823 w 8394014"/>
                  <a:gd name="connsiteY3" fmla="*/ 3661194 h 3661505"/>
                  <a:gd name="connsiteX4" fmla="*/ 0 w 8394014"/>
                  <a:gd name="connsiteY4" fmla="*/ 2219279 h 3661505"/>
                  <a:gd name="connsiteX0" fmla="*/ 0 w 8394014"/>
                  <a:gd name="connsiteY0" fmla="*/ 2196258 h 3638484"/>
                  <a:gd name="connsiteX1" fmla="*/ 7811884 w 8394014"/>
                  <a:gd name="connsiteY1" fmla="*/ 0 h 3638484"/>
                  <a:gd name="connsiteX2" fmla="*/ 7825234 w 8394014"/>
                  <a:gd name="connsiteY2" fmla="*/ 3638484 h 3638484"/>
                  <a:gd name="connsiteX3" fmla="*/ 3012823 w 8394014"/>
                  <a:gd name="connsiteY3" fmla="*/ 3638173 h 3638484"/>
                  <a:gd name="connsiteX4" fmla="*/ 0 w 8394014"/>
                  <a:gd name="connsiteY4" fmla="*/ 2196258 h 3638484"/>
                  <a:gd name="connsiteX0" fmla="*/ 0 w 7825234"/>
                  <a:gd name="connsiteY0" fmla="*/ 2196258 h 3638484"/>
                  <a:gd name="connsiteX1" fmla="*/ 7811884 w 7825234"/>
                  <a:gd name="connsiteY1" fmla="*/ 0 h 3638484"/>
                  <a:gd name="connsiteX2" fmla="*/ 7825234 w 7825234"/>
                  <a:gd name="connsiteY2" fmla="*/ 3638484 h 3638484"/>
                  <a:gd name="connsiteX3" fmla="*/ 3012823 w 7825234"/>
                  <a:gd name="connsiteY3" fmla="*/ 3638173 h 3638484"/>
                  <a:gd name="connsiteX4" fmla="*/ 0 w 7825234"/>
                  <a:gd name="connsiteY4" fmla="*/ 2196258 h 3638484"/>
                  <a:gd name="connsiteX0" fmla="*/ 0 w 9045467"/>
                  <a:gd name="connsiteY0" fmla="*/ 2392407 h 3655528"/>
                  <a:gd name="connsiteX1" fmla="*/ 8418410 w 9045467"/>
                  <a:gd name="connsiteY1" fmla="*/ 17044 h 3655528"/>
                  <a:gd name="connsiteX2" fmla="*/ 8431760 w 9045467"/>
                  <a:gd name="connsiteY2" fmla="*/ 3655528 h 3655528"/>
                  <a:gd name="connsiteX3" fmla="*/ 3619349 w 9045467"/>
                  <a:gd name="connsiteY3" fmla="*/ 3655217 h 3655528"/>
                  <a:gd name="connsiteX4" fmla="*/ 0 w 9045467"/>
                  <a:gd name="connsiteY4" fmla="*/ 2392407 h 3655528"/>
                  <a:gd name="connsiteX0" fmla="*/ 0 w 9045467"/>
                  <a:gd name="connsiteY0" fmla="*/ 2375363 h 3638484"/>
                  <a:gd name="connsiteX1" fmla="*/ 8418410 w 9045467"/>
                  <a:gd name="connsiteY1" fmla="*/ 0 h 3638484"/>
                  <a:gd name="connsiteX2" fmla="*/ 8431760 w 9045467"/>
                  <a:gd name="connsiteY2" fmla="*/ 3638484 h 3638484"/>
                  <a:gd name="connsiteX3" fmla="*/ 3619349 w 9045467"/>
                  <a:gd name="connsiteY3" fmla="*/ 3638173 h 3638484"/>
                  <a:gd name="connsiteX4" fmla="*/ 0 w 9045467"/>
                  <a:gd name="connsiteY4" fmla="*/ 2375363 h 3638484"/>
                  <a:gd name="connsiteX0" fmla="*/ 0 w 8431760"/>
                  <a:gd name="connsiteY0" fmla="*/ 2375363 h 3638484"/>
                  <a:gd name="connsiteX1" fmla="*/ 8418410 w 8431760"/>
                  <a:gd name="connsiteY1" fmla="*/ 0 h 3638484"/>
                  <a:gd name="connsiteX2" fmla="*/ 8431760 w 8431760"/>
                  <a:gd name="connsiteY2" fmla="*/ 3638484 h 3638484"/>
                  <a:gd name="connsiteX3" fmla="*/ 3619349 w 8431760"/>
                  <a:gd name="connsiteY3" fmla="*/ 3638173 h 3638484"/>
                  <a:gd name="connsiteX4" fmla="*/ 0 w 8431760"/>
                  <a:gd name="connsiteY4" fmla="*/ 2375363 h 3638484"/>
                  <a:gd name="connsiteX0" fmla="*/ 126772 w 8558532"/>
                  <a:gd name="connsiteY0" fmla="*/ 2375363 h 3638484"/>
                  <a:gd name="connsiteX1" fmla="*/ 8555547 w 8558532"/>
                  <a:gd name="connsiteY1" fmla="*/ 0 h 3638484"/>
                  <a:gd name="connsiteX2" fmla="*/ 8558532 w 8558532"/>
                  <a:gd name="connsiteY2" fmla="*/ 3638484 h 3638484"/>
                  <a:gd name="connsiteX3" fmla="*/ 3746121 w 8558532"/>
                  <a:gd name="connsiteY3" fmla="*/ 3638173 h 3638484"/>
                  <a:gd name="connsiteX4" fmla="*/ 126772 w 8558532"/>
                  <a:gd name="connsiteY4" fmla="*/ 2375363 h 3638484"/>
                  <a:gd name="connsiteX0" fmla="*/ 126772 w 8558532"/>
                  <a:gd name="connsiteY0" fmla="*/ 2375363 h 3638484"/>
                  <a:gd name="connsiteX1" fmla="*/ 8555547 w 8558532"/>
                  <a:gd name="connsiteY1" fmla="*/ 0 h 3638484"/>
                  <a:gd name="connsiteX2" fmla="*/ 8558532 w 8558532"/>
                  <a:gd name="connsiteY2" fmla="*/ 3638484 h 3638484"/>
                  <a:gd name="connsiteX3" fmla="*/ 3746121 w 8558532"/>
                  <a:gd name="connsiteY3" fmla="*/ 3638173 h 3638484"/>
                  <a:gd name="connsiteX4" fmla="*/ 126772 w 8558532"/>
                  <a:gd name="connsiteY4" fmla="*/ 2375363 h 3638484"/>
                  <a:gd name="connsiteX0" fmla="*/ 0 w 8431760"/>
                  <a:gd name="connsiteY0" fmla="*/ 2375363 h 3638484"/>
                  <a:gd name="connsiteX1" fmla="*/ 8428775 w 8431760"/>
                  <a:gd name="connsiteY1" fmla="*/ 0 h 3638484"/>
                  <a:gd name="connsiteX2" fmla="*/ 8431760 w 8431760"/>
                  <a:gd name="connsiteY2" fmla="*/ 3638484 h 3638484"/>
                  <a:gd name="connsiteX3" fmla="*/ 3619349 w 8431760"/>
                  <a:gd name="connsiteY3" fmla="*/ 3638173 h 3638484"/>
                  <a:gd name="connsiteX4" fmla="*/ 0 w 8431760"/>
                  <a:gd name="connsiteY4" fmla="*/ 2375363 h 3638484"/>
                  <a:gd name="connsiteX0" fmla="*/ 0 w 9080245"/>
                  <a:gd name="connsiteY0" fmla="*/ 2401852 h 3655235"/>
                  <a:gd name="connsiteX1" fmla="*/ 8453302 w 9080245"/>
                  <a:gd name="connsiteY1" fmla="*/ 16751 h 3655235"/>
                  <a:gd name="connsiteX2" fmla="*/ 8456287 w 9080245"/>
                  <a:gd name="connsiteY2" fmla="*/ 3655235 h 3655235"/>
                  <a:gd name="connsiteX3" fmla="*/ 3643876 w 9080245"/>
                  <a:gd name="connsiteY3" fmla="*/ 3654924 h 3655235"/>
                  <a:gd name="connsiteX4" fmla="*/ 0 w 9080245"/>
                  <a:gd name="connsiteY4" fmla="*/ 2401852 h 3655235"/>
                  <a:gd name="connsiteX0" fmla="*/ 0 w 9080246"/>
                  <a:gd name="connsiteY0" fmla="*/ 2385101 h 3638484"/>
                  <a:gd name="connsiteX1" fmla="*/ 8453302 w 9080246"/>
                  <a:gd name="connsiteY1" fmla="*/ 0 h 3638484"/>
                  <a:gd name="connsiteX2" fmla="*/ 8456287 w 9080246"/>
                  <a:gd name="connsiteY2" fmla="*/ 3638484 h 3638484"/>
                  <a:gd name="connsiteX3" fmla="*/ 3643876 w 9080246"/>
                  <a:gd name="connsiteY3" fmla="*/ 3638173 h 3638484"/>
                  <a:gd name="connsiteX4" fmla="*/ 0 w 9080246"/>
                  <a:gd name="connsiteY4" fmla="*/ 2385101 h 3638484"/>
                  <a:gd name="connsiteX0" fmla="*/ 0 w 8456287"/>
                  <a:gd name="connsiteY0" fmla="*/ 2385101 h 3638484"/>
                  <a:gd name="connsiteX1" fmla="*/ 8453302 w 8456287"/>
                  <a:gd name="connsiteY1" fmla="*/ 0 h 3638484"/>
                  <a:gd name="connsiteX2" fmla="*/ 8456287 w 8456287"/>
                  <a:gd name="connsiteY2" fmla="*/ 3638484 h 3638484"/>
                  <a:gd name="connsiteX3" fmla="*/ 3643876 w 8456287"/>
                  <a:gd name="connsiteY3" fmla="*/ 3638173 h 3638484"/>
                  <a:gd name="connsiteX4" fmla="*/ 0 w 8456287"/>
                  <a:gd name="connsiteY4" fmla="*/ 2385101 h 363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56287" h="3638484">
                    <a:moveTo>
                      <a:pt x="0" y="2385101"/>
                    </a:moveTo>
                    <a:lnTo>
                      <a:pt x="8453302" y="0"/>
                    </a:lnTo>
                    <a:lnTo>
                      <a:pt x="8456287" y="3638484"/>
                    </a:lnTo>
                    <a:lnTo>
                      <a:pt x="3643876" y="3638173"/>
                    </a:lnTo>
                    <a:lnTo>
                      <a:pt x="0" y="2385101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rgbClr val="03507A"/>
                  </a:gs>
                  <a:gs pos="69000">
                    <a:srgbClr val="063D56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BBED7306-2C19-F940-9444-05ED8F31332C}"/>
                  </a:ext>
                </a:extLst>
              </p:cNvPr>
              <p:cNvSpPr/>
              <p:nvPr userDrawn="1"/>
            </p:nvSpPr>
            <p:spPr>
              <a:xfrm>
                <a:off x="7392272" y="3525401"/>
                <a:ext cx="4831522" cy="3360292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4812411"/>
                  <a:gd name="connsiteY0" fmla="*/ 3638173 h 3638484"/>
                  <a:gd name="connsiteX1" fmla="*/ 4799061 w 4812411"/>
                  <a:gd name="connsiteY1" fmla="*/ 0 h 3638484"/>
                  <a:gd name="connsiteX2" fmla="*/ 4812411 w 4812411"/>
                  <a:gd name="connsiteY2" fmla="*/ 3638484 h 3638484"/>
                  <a:gd name="connsiteX3" fmla="*/ 0 w 4812411"/>
                  <a:gd name="connsiteY3" fmla="*/ 3638173 h 3638484"/>
                  <a:gd name="connsiteX0" fmla="*/ 0 w 4812411"/>
                  <a:gd name="connsiteY0" fmla="*/ 2922821 h 2923132"/>
                  <a:gd name="connsiteX1" fmla="*/ 4777273 w 4812411"/>
                  <a:gd name="connsiteY1" fmla="*/ 0 h 2923132"/>
                  <a:gd name="connsiteX2" fmla="*/ 4812411 w 4812411"/>
                  <a:gd name="connsiteY2" fmla="*/ 2923132 h 2923132"/>
                  <a:gd name="connsiteX3" fmla="*/ 0 w 4812411"/>
                  <a:gd name="connsiteY3" fmla="*/ 2922821 h 2923132"/>
                  <a:gd name="connsiteX0" fmla="*/ 0 w 4812411"/>
                  <a:gd name="connsiteY0" fmla="*/ 2803596 h 2803907"/>
                  <a:gd name="connsiteX1" fmla="*/ 4788168 w 4812411"/>
                  <a:gd name="connsiteY1" fmla="*/ 0 h 2803907"/>
                  <a:gd name="connsiteX2" fmla="*/ 4812411 w 4812411"/>
                  <a:gd name="connsiteY2" fmla="*/ 2803907 h 2803907"/>
                  <a:gd name="connsiteX3" fmla="*/ 0 w 4812411"/>
                  <a:gd name="connsiteY3" fmla="*/ 2803596 h 2803907"/>
                  <a:gd name="connsiteX0" fmla="*/ 0 w 4820851"/>
                  <a:gd name="connsiteY0" fmla="*/ 2868628 h 2868939"/>
                  <a:gd name="connsiteX1" fmla="*/ 4820851 w 4820851"/>
                  <a:gd name="connsiteY1" fmla="*/ 0 h 2868939"/>
                  <a:gd name="connsiteX2" fmla="*/ 4812411 w 4820851"/>
                  <a:gd name="connsiteY2" fmla="*/ 2868939 h 2868939"/>
                  <a:gd name="connsiteX3" fmla="*/ 0 w 4820851"/>
                  <a:gd name="connsiteY3" fmla="*/ 2868628 h 2868939"/>
                  <a:gd name="connsiteX0" fmla="*/ 0 w 4820851"/>
                  <a:gd name="connsiteY0" fmla="*/ 3045988 h 3046299"/>
                  <a:gd name="connsiteX1" fmla="*/ 4820851 w 4820851"/>
                  <a:gd name="connsiteY1" fmla="*/ 0 h 3046299"/>
                  <a:gd name="connsiteX2" fmla="*/ 4812411 w 4820851"/>
                  <a:gd name="connsiteY2" fmla="*/ 3046299 h 3046299"/>
                  <a:gd name="connsiteX3" fmla="*/ 0 w 4820851"/>
                  <a:gd name="connsiteY3" fmla="*/ 3045988 h 3046299"/>
                  <a:gd name="connsiteX0" fmla="*/ 0 w 4813060"/>
                  <a:gd name="connsiteY0" fmla="*/ 3015470 h 3015781"/>
                  <a:gd name="connsiteX1" fmla="*/ 4810626 w 4813060"/>
                  <a:gd name="connsiteY1" fmla="*/ 0 h 3015781"/>
                  <a:gd name="connsiteX2" fmla="*/ 4812411 w 4813060"/>
                  <a:gd name="connsiteY2" fmla="*/ 3015781 h 3015781"/>
                  <a:gd name="connsiteX3" fmla="*/ 0 w 4813060"/>
                  <a:gd name="connsiteY3" fmla="*/ 3015470 h 3015781"/>
                  <a:gd name="connsiteX0" fmla="*/ 0 w 4813060"/>
                  <a:gd name="connsiteY0" fmla="*/ 2995124 h 2995435"/>
                  <a:gd name="connsiteX1" fmla="*/ 4810626 w 4813060"/>
                  <a:gd name="connsiteY1" fmla="*/ 0 h 2995435"/>
                  <a:gd name="connsiteX2" fmla="*/ 4812411 w 4813060"/>
                  <a:gd name="connsiteY2" fmla="*/ 2995435 h 2995435"/>
                  <a:gd name="connsiteX3" fmla="*/ 0 w 4813060"/>
                  <a:gd name="connsiteY3" fmla="*/ 2995124 h 2995435"/>
                  <a:gd name="connsiteX0" fmla="*/ 0 w 4812411"/>
                  <a:gd name="connsiteY0" fmla="*/ 2995124 h 2995435"/>
                  <a:gd name="connsiteX1" fmla="*/ 4810626 w 4812411"/>
                  <a:gd name="connsiteY1" fmla="*/ 0 h 2995435"/>
                  <a:gd name="connsiteX2" fmla="*/ 4812411 w 4812411"/>
                  <a:gd name="connsiteY2" fmla="*/ 2995435 h 2995435"/>
                  <a:gd name="connsiteX3" fmla="*/ 0 w 4812411"/>
                  <a:gd name="connsiteY3" fmla="*/ 2995124 h 2995435"/>
                  <a:gd name="connsiteX0" fmla="*/ 0 w 4826514"/>
                  <a:gd name="connsiteY0" fmla="*/ 3029898 h 3030209"/>
                  <a:gd name="connsiteX1" fmla="*/ 4826514 w 4826514"/>
                  <a:gd name="connsiteY1" fmla="*/ 0 h 3030209"/>
                  <a:gd name="connsiteX2" fmla="*/ 4812411 w 4826514"/>
                  <a:gd name="connsiteY2" fmla="*/ 3030209 h 3030209"/>
                  <a:gd name="connsiteX3" fmla="*/ 0 w 4826514"/>
                  <a:gd name="connsiteY3" fmla="*/ 3029898 h 3030209"/>
                  <a:gd name="connsiteX0" fmla="*/ 0 w 4826514"/>
                  <a:gd name="connsiteY0" fmla="*/ 3305791 h 3306102"/>
                  <a:gd name="connsiteX1" fmla="*/ 4826514 w 4826514"/>
                  <a:gd name="connsiteY1" fmla="*/ 0 h 3306102"/>
                  <a:gd name="connsiteX2" fmla="*/ 4812411 w 4826514"/>
                  <a:gd name="connsiteY2" fmla="*/ 3306102 h 3306102"/>
                  <a:gd name="connsiteX3" fmla="*/ 0 w 4826514"/>
                  <a:gd name="connsiteY3" fmla="*/ 3305791 h 3306102"/>
                  <a:gd name="connsiteX0" fmla="*/ 0 w 4812411"/>
                  <a:gd name="connsiteY0" fmla="*/ 3320167 h 3320478"/>
                  <a:gd name="connsiteX1" fmla="*/ 4802432 w 4812411"/>
                  <a:gd name="connsiteY1" fmla="*/ 0 h 3320478"/>
                  <a:gd name="connsiteX2" fmla="*/ 4812411 w 4812411"/>
                  <a:gd name="connsiteY2" fmla="*/ 3320478 h 3320478"/>
                  <a:gd name="connsiteX3" fmla="*/ 0 w 4812411"/>
                  <a:gd name="connsiteY3" fmla="*/ 3320167 h 3320478"/>
                  <a:gd name="connsiteX0" fmla="*/ 0 w 4812411"/>
                  <a:gd name="connsiteY0" fmla="*/ 3320167 h 3320478"/>
                  <a:gd name="connsiteX1" fmla="*/ 4802432 w 4812411"/>
                  <a:gd name="connsiteY1" fmla="*/ 0 h 3320478"/>
                  <a:gd name="connsiteX2" fmla="*/ 4812411 w 4812411"/>
                  <a:gd name="connsiteY2" fmla="*/ 3320478 h 3320478"/>
                  <a:gd name="connsiteX3" fmla="*/ 0 w 4812411"/>
                  <a:gd name="connsiteY3" fmla="*/ 3320167 h 3320478"/>
                  <a:gd name="connsiteX0" fmla="*/ 0 w 4831522"/>
                  <a:gd name="connsiteY0" fmla="*/ 3320167 h 3329962"/>
                  <a:gd name="connsiteX1" fmla="*/ 4802432 w 4831522"/>
                  <a:gd name="connsiteY1" fmla="*/ 0 h 3329962"/>
                  <a:gd name="connsiteX2" fmla="*/ 4831522 w 4831522"/>
                  <a:gd name="connsiteY2" fmla="*/ 3329962 h 3329962"/>
                  <a:gd name="connsiteX3" fmla="*/ 0 w 4831522"/>
                  <a:gd name="connsiteY3" fmla="*/ 3320167 h 3329962"/>
                  <a:gd name="connsiteX0" fmla="*/ 0 w 4832109"/>
                  <a:gd name="connsiteY0" fmla="*/ 3335973 h 3345768"/>
                  <a:gd name="connsiteX1" fmla="*/ 4831098 w 4832109"/>
                  <a:gd name="connsiteY1" fmla="*/ 0 h 3345768"/>
                  <a:gd name="connsiteX2" fmla="*/ 4831522 w 4832109"/>
                  <a:gd name="connsiteY2" fmla="*/ 3345768 h 3345768"/>
                  <a:gd name="connsiteX3" fmla="*/ 0 w 4832109"/>
                  <a:gd name="connsiteY3" fmla="*/ 3335973 h 3345768"/>
                  <a:gd name="connsiteX0" fmla="*/ 0 w 4835294"/>
                  <a:gd name="connsiteY0" fmla="*/ 3342296 h 3345768"/>
                  <a:gd name="connsiteX1" fmla="*/ 4834283 w 4835294"/>
                  <a:gd name="connsiteY1" fmla="*/ 0 h 3345768"/>
                  <a:gd name="connsiteX2" fmla="*/ 4834707 w 4835294"/>
                  <a:gd name="connsiteY2" fmla="*/ 3345768 h 3345768"/>
                  <a:gd name="connsiteX3" fmla="*/ 0 w 4835294"/>
                  <a:gd name="connsiteY3" fmla="*/ 3342296 h 334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35294" h="3345768">
                    <a:moveTo>
                      <a:pt x="0" y="3342296"/>
                    </a:moveTo>
                    <a:lnTo>
                      <a:pt x="4834283" y="0"/>
                    </a:lnTo>
                    <a:cubicBezTo>
                      <a:pt x="4837609" y="1106826"/>
                      <a:pt x="4831381" y="2238942"/>
                      <a:pt x="4834707" y="3345768"/>
                    </a:cubicBezTo>
                    <a:lnTo>
                      <a:pt x="0" y="334229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1609A"/>
                  </a:gs>
                  <a:gs pos="60000">
                    <a:srgbClr val="063D56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20" name="Rectangle 5">
                <a:extLst>
                  <a:ext uri="{FF2B5EF4-FFF2-40B4-BE49-F238E27FC236}">
                    <a16:creationId xmlns:a16="http://schemas.microsoft.com/office/drawing/2014/main" id="{E366BF15-0F56-494C-89A6-B362B3C03220}"/>
                  </a:ext>
                </a:extLst>
              </p:cNvPr>
              <p:cNvSpPr/>
              <p:nvPr userDrawn="1"/>
            </p:nvSpPr>
            <p:spPr>
              <a:xfrm>
                <a:off x="7811860" y="3219323"/>
                <a:ext cx="4411466" cy="1763399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683479 w 5107402"/>
                  <a:gd name="connsiteY0" fmla="*/ 1244851 h 3724728"/>
                  <a:gd name="connsiteX1" fmla="*/ 4799061 w 5107402"/>
                  <a:gd name="connsiteY1" fmla="*/ 86244 h 3724728"/>
                  <a:gd name="connsiteX2" fmla="*/ 4812411 w 5107402"/>
                  <a:gd name="connsiteY2" fmla="*/ 3724728 h 3724728"/>
                  <a:gd name="connsiteX3" fmla="*/ 0 w 5107402"/>
                  <a:gd name="connsiteY3" fmla="*/ 3724417 h 3724728"/>
                  <a:gd name="connsiteX4" fmla="*/ 683479 w 5107402"/>
                  <a:gd name="connsiteY4" fmla="*/ 1244851 h 3724728"/>
                  <a:gd name="connsiteX0" fmla="*/ 683479 w 5107401"/>
                  <a:gd name="connsiteY0" fmla="*/ 1158607 h 3638484"/>
                  <a:gd name="connsiteX1" fmla="*/ 4799061 w 5107401"/>
                  <a:gd name="connsiteY1" fmla="*/ 0 h 3638484"/>
                  <a:gd name="connsiteX2" fmla="*/ 4812411 w 5107401"/>
                  <a:gd name="connsiteY2" fmla="*/ 3638484 h 3638484"/>
                  <a:gd name="connsiteX3" fmla="*/ 0 w 5107401"/>
                  <a:gd name="connsiteY3" fmla="*/ 3638173 h 3638484"/>
                  <a:gd name="connsiteX4" fmla="*/ 683479 w 5107401"/>
                  <a:gd name="connsiteY4" fmla="*/ 1158607 h 3638484"/>
                  <a:gd name="connsiteX0" fmla="*/ 1716672 w 5030876"/>
                  <a:gd name="connsiteY0" fmla="*/ 981775 h 3755345"/>
                  <a:gd name="connsiteX1" fmla="*/ 4799061 w 5030876"/>
                  <a:gd name="connsiteY1" fmla="*/ 116861 h 3755345"/>
                  <a:gd name="connsiteX2" fmla="*/ 4812411 w 5030876"/>
                  <a:gd name="connsiteY2" fmla="*/ 3755345 h 3755345"/>
                  <a:gd name="connsiteX3" fmla="*/ 0 w 5030876"/>
                  <a:gd name="connsiteY3" fmla="*/ 3755034 h 3755345"/>
                  <a:gd name="connsiteX4" fmla="*/ 1716672 w 5030876"/>
                  <a:gd name="connsiteY4" fmla="*/ 981775 h 3755345"/>
                  <a:gd name="connsiteX0" fmla="*/ 1716672 w 5030876"/>
                  <a:gd name="connsiteY0" fmla="*/ 864914 h 3638484"/>
                  <a:gd name="connsiteX1" fmla="*/ 4799061 w 5030876"/>
                  <a:gd name="connsiteY1" fmla="*/ 0 h 3638484"/>
                  <a:gd name="connsiteX2" fmla="*/ 4812411 w 5030876"/>
                  <a:gd name="connsiteY2" fmla="*/ 3638484 h 3638484"/>
                  <a:gd name="connsiteX3" fmla="*/ 0 w 5030876"/>
                  <a:gd name="connsiteY3" fmla="*/ 3638173 h 3638484"/>
                  <a:gd name="connsiteX4" fmla="*/ 1716672 w 5030876"/>
                  <a:gd name="connsiteY4" fmla="*/ 864914 h 3638484"/>
                  <a:gd name="connsiteX0" fmla="*/ 52408 w 3366612"/>
                  <a:gd name="connsiteY0" fmla="*/ 864914 h 3638484"/>
                  <a:gd name="connsiteX1" fmla="*/ 3134797 w 3366612"/>
                  <a:gd name="connsiteY1" fmla="*/ 0 h 3638484"/>
                  <a:gd name="connsiteX2" fmla="*/ 3148147 w 3366612"/>
                  <a:gd name="connsiteY2" fmla="*/ 3638484 h 3638484"/>
                  <a:gd name="connsiteX3" fmla="*/ 1287717 w 3366612"/>
                  <a:gd name="connsiteY3" fmla="*/ 1964124 h 3638484"/>
                  <a:gd name="connsiteX4" fmla="*/ 52408 w 3366612"/>
                  <a:gd name="connsiteY4" fmla="*/ 864914 h 3638484"/>
                  <a:gd name="connsiteX0" fmla="*/ 47661 w 3361865"/>
                  <a:gd name="connsiteY0" fmla="*/ 864914 h 3638484"/>
                  <a:gd name="connsiteX1" fmla="*/ 3130050 w 3361865"/>
                  <a:gd name="connsiteY1" fmla="*/ 0 h 3638484"/>
                  <a:gd name="connsiteX2" fmla="*/ 3143400 w 3361865"/>
                  <a:gd name="connsiteY2" fmla="*/ 3638484 h 3638484"/>
                  <a:gd name="connsiteX3" fmla="*/ 1342009 w 3361865"/>
                  <a:gd name="connsiteY3" fmla="*/ 1861332 h 3638484"/>
                  <a:gd name="connsiteX4" fmla="*/ 47661 w 3361865"/>
                  <a:gd name="connsiteY4" fmla="*/ 864914 h 3638484"/>
                  <a:gd name="connsiteX0" fmla="*/ 0 w 3314204"/>
                  <a:gd name="connsiteY0" fmla="*/ 864914 h 3638484"/>
                  <a:gd name="connsiteX1" fmla="*/ 3082389 w 3314204"/>
                  <a:gd name="connsiteY1" fmla="*/ 0 h 3638484"/>
                  <a:gd name="connsiteX2" fmla="*/ 3095739 w 3314204"/>
                  <a:gd name="connsiteY2" fmla="*/ 3638484 h 3638484"/>
                  <a:gd name="connsiteX3" fmla="*/ 1294348 w 3314204"/>
                  <a:gd name="connsiteY3" fmla="*/ 1861332 h 3638484"/>
                  <a:gd name="connsiteX4" fmla="*/ 0 w 3314204"/>
                  <a:gd name="connsiteY4" fmla="*/ 864914 h 3638484"/>
                  <a:gd name="connsiteX0" fmla="*/ 0 w 3304443"/>
                  <a:gd name="connsiteY0" fmla="*/ 869433 h 1865852"/>
                  <a:gd name="connsiteX1" fmla="*/ 3082389 w 3304443"/>
                  <a:gd name="connsiteY1" fmla="*/ 4519 h 1865852"/>
                  <a:gd name="connsiteX2" fmla="*/ 3066220 w 3304443"/>
                  <a:gd name="connsiteY2" fmla="*/ 1249406 h 1865852"/>
                  <a:gd name="connsiteX3" fmla="*/ 1294348 w 3304443"/>
                  <a:gd name="connsiteY3" fmla="*/ 1865851 h 1865852"/>
                  <a:gd name="connsiteX4" fmla="*/ 0 w 3304443"/>
                  <a:gd name="connsiteY4" fmla="*/ 869433 h 1865852"/>
                  <a:gd name="connsiteX0" fmla="*/ 0 w 3082389"/>
                  <a:gd name="connsiteY0" fmla="*/ 869433 h 1865851"/>
                  <a:gd name="connsiteX1" fmla="*/ 3082389 w 3082389"/>
                  <a:gd name="connsiteY1" fmla="*/ 4519 h 1865851"/>
                  <a:gd name="connsiteX2" fmla="*/ 3066220 w 3082389"/>
                  <a:gd name="connsiteY2" fmla="*/ 1249406 h 1865851"/>
                  <a:gd name="connsiteX3" fmla="*/ 1294348 w 3082389"/>
                  <a:gd name="connsiteY3" fmla="*/ 1865851 h 1865851"/>
                  <a:gd name="connsiteX4" fmla="*/ 0 w 3082389"/>
                  <a:gd name="connsiteY4" fmla="*/ 869433 h 1865851"/>
                  <a:gd name="connsiteX0" fmla="*/ 0 w 3082389"/>
                  <a:gd name="connsiteY0" fmla="*/ 864914 h 1861332"/>
                  <a:gd name="connsiteX1" fmla="*/ 3082389 w 3082389"/>
                  <a:gd name="connsiteY1" fmla="*/ 0 h 1861332"/>
                  <a:gd name="connsiteX2" fmla="*/ 3066220 w 3082389"/>
                  <a:gd name="connsiteY2" fmla="*/ 1244887 h 1861332"/>
                  <a:gd name="connsiteX3" fmla="*/ 1294348 w 3082389"/>
                  <a:gd name="connsiteY3" fmla="*/ 1861332 h 1861332"/>
                  <a:gd name="connsiteX4" fmla="*/ 0 w 3082389"/>
                  <a:gd name="connsiteY4" fmla="*/ 864914 h 1861332"/>
                  <a:gd name="connsiteX0" fmla="*/ 0 w 3295613"/>
                  <a:gd name="connsiteY0" fmla="*/ 865766 h 1862184"/>
                  <a:gd name="connsiteX1" fmla="*/ 3082389 w 3295613"/>
                  <a:gd name="connsiteY1" fmla="*/ 852 h 1862184"/>
                  <a:gd name="connsiteX2" fmla="*/ 3021941 w 3295613"/>
                  <a:gd name="connsiteY2" fmla="*/ 1025469 h 1862184"/>
                  <a:gd name="connsiteX3" fmla="*/ 1294348 w 3295613"/>
                  <a:gd name="connsiteY3" fmla="*/ 1862184 h 1862184"/>
                  <a:gd name="connsiteX4" fmla="*/ 0 w 3295613"/>
                  <a:gd name="connsiteY4" fmla="*/ 865766 h 1862184"/>
                  <a:gd name="connsiteX0" fmla="*/ 0 w 3323195"/>
                  <a:gd name="connsiteY0" fmla="*/ 865088 h 1861506"/>
                  <a:gd name="connsiteX1" fmla="*/ 3082389 w 3323195"/>
                  <a:gd name="connsiteY1" fmla="*/ 174 h 1861506"/>
                  <a:gd name="connsiteX2" fmla="*/ 3105133 w 3323195"/>
                  <a:gd name="connsiteY2" fmla="*/ 801954 h 1861506"/>
                  <a:gd name="connsiteX3" fmla="*/ 1294348 w 3323195"/>
                  <a:gd name="connsiteY3" fmla="*/ 1861506 h 1861506"/>
                  <a:gd name="connsiteX4" fmla="*/ 0 w 3323195"/>
                  <a:gd name="connsiteY4" fmla="*/ 865088 h 1861506"/>
                  <a:gd name="connsiteX0" fmla="*/ 0 w 3275115"/>
                  <a:gd name="connsiteY0" fmla="*/ 875336 h 1871754"/>
                  <a:gd name="connsiteX1" fmla="*/ 3082389 w 3275115"/>
                  <a:gd name="connsiteY1" fmla="*/ 10422 h 1871754"/>
                  <a:gd name="connsiteX2" fmla="*/ 2951547 w 3275115"/>
                  <a:gd name="connsiteY2" fmla="*/ 506598 h 1871754"/>
                  <a:gd name="connsiteX3" fmla="*/ 1294348 w 3275115"/>
                  <a:gd name="connsiteY3" fmla="*/ 1871754 h 1871754"/>
                  <a:gd name="connsiteX4" fmla="*/ 0 w 3275115"/>
                  <a:gd name="connsiteY4" fmla="*/ 875336 h 1871754"/>
                  <a:gd name="connsiteX0" fmla="*/ 0 w 3312117"/>
                  <a:gd name="connsiteY0" fmla="*/ 865217 h 1861635"/>
                  <a:gd name="connsiteX1" fmla="*/ 3082389 w 3312117"/>
                  <a:gd name="connsiteY1" fmla="*/ 303 h 1861635"/>
                  <a:gd name="connsiteX2" fmla="*/ 3073136 w 3312117"/>
                  <a:gd name="connsiteY2" fmla="*/ 782985 h 1861635"/>
                  <a:gd name="connsiteX3" fmla="*/ 1294348 w 3312117"/>
                  <a:gd name="connsiteY3" fmla="*/ 1861635 h 1861635"/>
                  <a:gd name="connsiteX4" fmla="*/ 0 w 3312117"/>
                  <a:gd name="connsiteY4" fmla="*/ 865217 h 1861635"/>
                  <a:gd name="connsiteX0" fmla="*/ 0 w 3415217"/>
                  <a:gd name="connsiteY0" fmla="*/ 897318 h 1861902"/>
                  <a:gd name="connsiteX1" fmla="*/ 3178380 w 3415217"/>
                  <a:gd name="connsiteY1" fmla="*/ 570 h 1861902"/>
                  <a:gd name="connsiteX2" fmla="*/ 3169127 w 3415217"/>
                  <a:gd name="connsiteY2" fmla="*/ 783252 h 1861902"/>
                  <a:gd name="connsiteX3" fmla="*/ 1390339 w 3415217"/>
                  <a:gd name="connsiteY3" fmla="*/ 1861902 h 1861902"/>
                  <a:gd name="connsiteX4" fmla="*/ 0 w 3415217"/>
                  <a:gd name="connsiteY4" fmla="*/ 897318 h 1861902"/>
                  <a:gd name="connsiteX0" fmla="*/ 0 w 3415218"/>
                  <a:gd name="connsiteY0" fmla="*/ 897318 h 1861902"/>
                  <a:gd name="connsiteX1" fmla="*/ 3178380 w 3415218"/>
                  <a:gd name="connsiteY1" fmla="*/ 570 h 1861902"/>
                  <a:gd name="connsiteX2" fmla="*/ 3169127 w 3415218"/>
                  <a:gd name="connsiteY2" fmla="*/ 783252 h 1861902"/>
                  <a:gd name="connsiteX3" fmla="*/ 1390339 w 3415218"/>
                  <a:gd name="connsiteY3" fmla="*/ 1861902 h 1861902"/>
                  <a:gd name="connsiteX4" fmla="*/ 0 w 3415218"/>
                  <a:gd name="connsiteY4" fmla="*/ 897318 h 1861902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691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0 w 3413076"/>
                  <a:gd name="connsiteY0" fmla="*/ 897236 h 1861820"/>
                  <a:gd name="connsiteX1" fmla="*/ 3178380 w 3413076"/>
                  <a:gd name="connsiteY1" fmla="*/ 488 h 1861820"/>
                  <a:gd name="connsiteX2" fmla="*/ 3175527 w 3413076"/>
                  <a:gd name="connsiteY2" fmla="*/ 783170 h 1861820"/>
                  <a:gd name="connsiteX3" fmla="*/ 1390339 w 3413076"/>
                  <a:gd name="connsiteY3" fmla="*/ 1861820 h 1861820"/>
                  <a:gd name="connsiteX4" fmla="*/ 0 w 3413076"/>
                  <a:gd name="connsiteY4" fmla="*/ 897236 h 1861820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755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44938 w 3223318"/>
                  <a:gd name="connsiteY0" fmla="*/ 896748 h 1835866"/>
                  <a:gd name="connsiteX1" fmla="*/ 3223318 w 3223318"/>
                  <a:gd name="connsiteY1" fmla="*/ 0 h 1835866"/>
                  <a:gd name="connsiteX2" fmla="*/ 3220465 w 3223318"/>
                  <a:gd name="connsiteY2" fmla="*/ 782682 h 1835866"/>
                  <a:gd name="connsiteX3" fmla="*/ 1454475 w 3223318"/>
                  <a:gd name="connsiteY3" fmla="*/ 1835866 h 1835866"/>
                  <a:gd name="connsiteX4" fmla="*/ 44938 w 3223318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4242796"/>
                  <a:gd name="connsiteY0" fmla="*/ 1113189 h 1839475"/>
                  <a:gd name="connsiteX1" fmla="*/ 3950879 w 4242796"/>
                  <a:gd name="connsiteY1" fmla="*/ 3609 h 1839475"/>
                  <a:gd name="connsiteX2" fmla="*/ 3948026 w 4242796"/>
                  <a:gd name="connsiteY2" fmla="*/ 786291 h 1839475"/>
                  <a:gd name="connsiteX3" fmla="*/ 2182036 w 4242796"/>
                  <a:gd name="connsiteY3" fmla="*/ 1839475 h 1839475"/>
                  <a:gd name="connsiteX4" fmla="*/ 0 w 4242796"/>
                  <a:gd name="connsiteY4" fmla="*/ 1113189 h 1839475"/>
                  <a:gd name="connsiteX0" fmla="*/ 0 w 4242797"/>
                  <a:gd name="connsiteY0" fmla="*/ 1113189 h 1839475"/>
                  <a:gd name="connsiteX1" fmla="*/ 3950879 w 4242797"/>
                  <a:gd name="connsiteY1" fmla="*/ 3609 h 1839475"/>
                  <a:gd name="connsiteX2" fmla="*/ 3948026 w 4242797"/>
                  <a:gd name="connsiteY2" fmla="*/ 786291 h 1839475"/>
                  <a:gd name="connsiteX3" fmla="*/ 2182036 w 4242797"/>
                  <a:gd name="connsiteY3" fmla="*/ 1839475 h 1839475"/>
                  <a:gd name="connsiteX4" fmla="*/ 0 w 4242797"/>
                  <a:gd name="connsiteY4" fmla="*/ 1113189 h 1839475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782682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4242797"/>
                  <a:gd name="connsiteY0" fmla="*/ 1120320 h 1846606"/>
                  <a:gd name="connsiteX1" fmla="*/ 3950879 w 4242797"/>
                  <a:gd name="connsiteY1" fmla="*/ 10740 h 1846606"/>
                  <a:gd name="connsiteX2" fmla="*/ 3948026 w 4242797"/>
                  <a:gd name="connsiteY2" fmla="*/ 592414 h 1846606"/>
                  <a:gd name="connsiteX3" fmla="*/ 2182036 w 4242797"/>
                  <a:gd name="connsiteY3" fmla="*/ 1846606 h 1846606"/>
                  <a:gd name="connsiteX4" fmla="*/ 0 w 4242797"/>
                  <a:gd name="connsiteY4" fmla="*/ 1120320 h 184660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0 w 3950879"/>
                  <a:gd name="connsiteY0" fmla="*/ 1109580 h 1894986"/>
                  <a:gd name="connsiteX1" fmla="*/ 3950879 w 3950879"/>
                  <a:gd name="connsiteY1" fmla="*/ 0 h 1894986"/>
                  <a:gd name="connsiteX2" fmla="*/ 3948026 w 3950879"/>
                  <a:gd name="connsiteY2" fmla="*/ 581674 h 1894986"/>
                  <a:gd name="connsiteX3" fmla="*/ 2063191 w 3950879"/>
                  <a:gd name="connsiteY3" fmla="*/ 1894986 h 1894986"/>
                  <a:gd name="connsiteX4" fmla="*/ 0 w 3950879"/>
                  <a:gd name="connsiteY4" fmla="*/ 1109580 h 1894986"/>
                  <a:gd name="connsiteX0" fmla="*/ 35815 w 3986694"/>
                  <a:gd name="connsiteY0" fmla="*/ 1109580 h 1788570"/>
                  <a:gd name="connsiteX1" fmla="*/ 3986694 w 3986694"/>
                  <a:gd name="connsiteY1" fmla="*/ 0 h 1788570"/>
                  <a:gd name="connsiteX2" fmla="*/ 3983841 w 3986694"/>
                  <a:gd name="connsiteY2" fmla="*/ 581674 h 1788570"/>
                  <a:gd name="connsiteX3" fmla="*/ 2158428 w 3986694"/>
                  <a:gd name="connsiteY3" fmla="*/ 1788570 h 1788570"/>
                  <a:gd name="connsiteX4" fmla="*/ 35815 w 3986694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4225733"/>
                  <a:gd name="connsiteY0" fmla="*/ 1113777 h 1799090"/>
                  <a:gd name="connsiteX1" fmla="*/ 3934992 w 4225733"/>
                  <a:gd name="connsiteY1" fmla="*/ 10520 h 1799090"/>
                  <a:gd name="connsiteX2" fmla="*/ 3932139 w 4225733"/>
                  <a:gd name="connsiteY2" fmla="*/ 592194 h 1799090"/>
                  <a:gd name="connsiteX3" fmla="*/ 2106726 w 4225733"/>
                  <a:gd name="connsiteY3" fmla="*/ 1799090 h 1799090"/>
                  <a:gd name="connsiteX4" fmla="*/ 0 w 4225733"/>
                  <a:gd name="connsiteY4" fmla="*/ 1113777 h 1799090"/>
                  <a:gd name="connsiteX0" fmla="*/ 36307 w 4262041"/>
                  <a:gd name="connsiteY0" fmla="*/ 1113777 h 1786445"/>
                  <a:gd name="connsiteX1" fmla="*/ 3971299 w 4262041"/>
                  <a:gd name="connsiteY1" fmla="*/ 10520 h 1786445"/>
                  <a:gd name="connsiteX2" fmla="*/ 3968446 w 4262041"/>
                  <a:gd name="connsiteY2" fmla="*/ 592194 h 1786445"/>
                  <a:gd name="connsiteX3" fmla="*/ 2136678 w 4262041"/>
                  <a:gd name="connsiteY3" fmla="*/ 1786445 h 1786445"/>
                  <a:gd name="connsiteX4" fmla="*/ 36307 w 4262041"/>
                  <a:gd name="connsiteY4" fmla="*/ 1113777 h 1786445"/>
                  <a:gd name="connsiteX0" fmla="*/ 0 w 4225734"/>
                  <a:gd name="connsiteY0" fmla="*/ 1113777 h 1786445"/>
                  <a:gd name="connsiteX1" fmla="*/ 3934992 w 4225734"/>
                  <a:gd name="connsiteY1" fmla="*/ 10520 h 1786445"/>
                  <a:gd name="connsiteX2" fmla="*/ 3932139 w 4225734"/>
                  <a:gd name="connsiteY2" fmla="*/ 592194 h 1786445"/>
                  <a:gd name="connsiteX3" fmla="*/ 2100371 w 4225734"/>
                  <a:gd name="connsiteY3" fmla="*/ 1786445 h 1786445"/>
                  <a:gd name="connsiteX4" fmla="*/ 0 w 4225734"/>
                  <a:gd name="connsiteY4" fmla="*/ 1113777 h 1786445"/>
                  <a:gd name="connsiteX0" fmla="*/ 0 w 4225734"/>
                  <a:gd name="connsiteY0" fmla="*/ 1113777 h 1786445"/>
                  <a:gd name="connsiteX1" fmla="*/ 3934992 w 4225734"/>
                  <a:gd name="connsiteY1" fmla="*/ 10520 h 1786445"/>
                  <a:gd name="connsiteX2" fmla="*/ 3932139 w 4225734"/>
                  <a:gd name="connsiteY2" fmla="*/ 592194 h 1786445"/>
                  <a:gd name="connsiteX3" fmla="*/ 2100371 w 4225734"/>
                  <a:gd name="connsiteY3" fmla="*/ 1786445 h 1786445"/>
                  <a:gd name="connsiteX4" fmla="*/ 0 w 4225734"/>
                  <a:gd name="connsiteY4" fmla="*/ 1113777 h 1786445"/>
                  <a:gd name="connsiteX0" fmla="*/ 0 w 3934992"/>
                  <a:gd name="connsiteY0" fmla="*/ 1103257 h 1775925"/>
                  <a:gd name="connsiteX1" fmla="*/ 3934992 w 3934992"/>
                  <a:gd name="connsiteY1" fmla="*/ 0 h 1775925"/>
                  <a:gd name="connsiteX2" fmla="*/ 3932139 w 3934992"/>
                  <a:gd name="connsiteY2" fmla="*/ 581674 h 1775925"/>
                  <a:gd name="connsiteX3" fmla="*/ 2100371 w 3934992"/>
                  <a:gd name="connsiteY3" fmla="*/ 1775925 h 1775925"/>
                  <a:gd name="connsiteX4" fmla="*/ 0 w 3934992"/>
                  <a:gd name="connsiteY4" fmla="*/ 1103257 h 1775925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36090 w 3968229"/>
                  <a:gd name="connsiteY0" fmla="*/ 1096934 h 1769602"/>
                  <a:gd name="connsiteX1" fmla="*/ 3964727 w 3968229"/>
                  <a:gd name="connsiteY1" fmla="*/ 0 h 1769602"/>
                  <a:gd name="connsiteX2" fmla="*/ 3968229 w 3968229"/>
                  <a:gd name="connsiteY2" fmla="*/ 575351 h 1769602"/>
                  <a:gd name="connsiteX3" fmla="*/ 2136461 w 3968229"/>
                  <a:gd name="connsiteY3" fmla="*/ 1769602 h 1769602"/>
                  <a:gd name="connsiteX4" fmla="*/ 36090 w 3968229"/>
                  <a:gd name="connsiteY4" fmla="*/ 1096934 h 1769602"/>
                  <a:gd name="connsiteX0" fmla="*/ 0 w 3932139"/>
                  <a:gd name="connsiteY0" fmla="*/ 1096934 h 1769602"/>
                  <a:gd name="connsiteX1" fmla="*/ 3928637 w 3932139"/>
                  <a:gd name="connsiteY1" fmla="*/ 0 h 1769602"/>
                  <a:gd name="connsiteX2" fmla="*/ 3932139 w 3932139"/>
                  <a:gd name="connsiteY2" fmla="*/ 575351 h 1769602"/>
                  <a:gd name="connsiteX3" fmla="*/ 2100371 w 3932139"/>
                  <a:gd name="connsiteY3" fmla="*/ 1769602 h 1769602"/>
                  <a:gd name="connsiteX4" fmla="*/ 0 w 3932139"/>
                  <a:gd name="connsiteY4" fmla="*/ 1096934 h 1769602"/>
                  <a:gd name="connsiteX0" fmla="*/ 0 w 4222207"/>
                  <a:gd name="connsiteY0" fmla="*/ 1129602 h 1802270"/>
                  <a:gd name="connsiteX1" fmla="*/ 3928637 w 4222207"/>
                  <a:gd name="connsiteY1" fmla="*/ 32668 h 1802270"/>
                  <a:gd name="connsiteX2" fmla="*/ 3937059 w 4222207"/>
                  <a:gd name="connsiteY2" fmla="*/ 368170 h 1802270"/>
                  <a:gd name="connsiteX3" fmla="*/ 2100371 w 4222207"/>
                  <a:gd name="connsiteY3" fmla="*/ 1802270 h 1802270"/>
                  <a:gd name="connsiteX4" fmla="*/ 0 w 4222207"/>
                  <a:gd name="connsiteY4" fmla="*/ 1129602 h 1802270"/>
                  <a:gd name="connsiteX0" fmla="*/ 0 w 3937059"/>
                  <a:gd name="connsiteY0" fmla="*/ 1096934 h 1769602"/>
                  <a:gd name="connsiteX1" fmla="*/ 3928637 w 3937059"/>
                  <a:gd name="connsiteY1" fmla="*/ 0 h 1769602"/>
                  <a:gd name="connsiteX2" fmla="*/ 3937059 w 3937059"/>
                  <a:gd name="connsiteY2" fmla="*/ 335502 h 1769602"/>
                  <a:gd name="connsiteX3" fmla="*/ 2100371 w 3937059"/>
                  <a:gd name="connsiteY3" fmla="*/ 1769602 h 1769602"/>
                  <a:gd name="connsiteX4" fmla="*/ 0 w 3937059"/>
                  <a:gd name="connsiteY4" fmla="*/ 1096934 h 1769602"/>
                  <a:gd name="connsiteX0" fmla="*/ 0 w 4857140"/>
                  <a:gd name="connsiteY0" fmla="*/ 1302856 h 1806370"/>
                  <a:gd name="connsiteX1" fmla="*/ 4520125 w 4857140"/>
                  <a:gd name="connsiteY1" fmla="*/ 36768 h 1806370"/>
                  <a:gd name="connsiteX2" fmla="*/ 4528547 w 4857140"/>
                  <a:gd name="connsiteY2" fmla="*/ 372270 h 1806370"/>
                  <a:gd name="connsiteX3" fmla="*/ 2691859 w 4857140"/>
                  <a:gd name="connsiteY3" fmla="*/ 1806370 h 1806370"/>
                  <a:gd name="connsiteX4" fmla="*/ 0 w 4857140"/>
                  <a:gd name="connsiteY4" fmla="*/ 1302856 h 1806370"/>
                  <a:gd name="connsiteX0" fmla="*/ 0 w 4528547"/>
                  <a:gd name="connsiteY0" fmla="*/ 1266088 h 1769602"/>
                  <a:gd name="connsiteX1" fmla="*/ 4520125 w 4528547"/>
                  <a:gd name="connsiteY1" fmla="*/ 0 h 1769602"/>
                  <a:gd name="connsiteX2" fmla="*/ 4528547 w 4528547"/>
                  <a:gd name="connsiteY2" fmla="*/ 335502 h 1769602"/>
                  <a:gd name="connsiteX3" fmla="*/ 2691859 w 4528547"/>
                  <a:gd name="connsiteY3" fmla="*/ 1769602 h 1769602"/>
                  <a:gd name="connsiteX4" fmla="*/ 0 w 4528547"/>
                  <a:gd name="connsiteY4" fmla="*/ 1266088 h 1769602"/>
                  <a:gd name="connsiteX0" fmla="*/ 31950 w 4560497"/>
                  <a:gd name="connsiteY0" fmla="*/ 1266088 h 1769602"/>
                  <a:gd name="connsiteX1" fmla="*/ 4552075 w 4560497"/>
                  <a:gd name="connsiteY1" fmla="*/ 0 h 1769602"/>
                  <a:gd name="connsiteX2" fmla="*/ 4560497 w 4560497"/>
                  <a:gd name="connsiteY2" fmla="*/ 335502 h 1769602"/>
                  <a:gd name="connsiteX3" fmla="*/ 2671984 w 4560497"/>
                  <a:gd name="connsiteY3" fmla="*/ 1769602 h 1769602"/>
                  <a:gd name="connsiteX4" fmla="*/ 31950 w 4560497"/>
                  <a:gd name="connsiteY4" fmla="*/ 1266088 h 1769602"/>
                  <a:gd name="connsiteX0" fmla="*/ 0 w 4528547"/>
                  <a:gd name="connsiteY0" fmla="*/ 1266088 h 1769602"/>
                  <a:gd name="connsiteX1" fmla="*/ 4520125 w 4528547"/>
                  <a:gd name="connsiteY1" fmla="*/ 0 h 1769602"/>
                  <a:gd name="connsiteX2" fmla="*/ 4528547 w 4528547"/>
                  <a:gd name="connsiteY2" fmla="*/ 335502 h 1769602"/>
                  <a:gd name="connsiteX3" fmla="*/ 2640034 w 4528547"/>
                  <a:gd name="connsiteY3" fmla="*/ 1769602 h 1769602"/>
                  <a:gd name="connsiteX4" fmla="*/ 0 w 4528547"/>
                  <a:gd name="connsiteY4" fmla="*/ 1266088 h 1769602"/>
                  <a:gd name="connsiteX0" fmla="*/ 0 w 4528547"/>
                  <a:gd name="connsiteY0" fmla="*/ 1266088 h 1769602"/>
                  <a:gd name="connsiteX1" fmla="*/ 4520125 w 4528547"/>
                  <a:gd name="connsiteY1" fmla="*/ 0 h 1769602"/>
                  <a:gd name="connsiteX2" fmla="*/ 4528547 w 4528547"/>
                  <a:gd name="connsiteY2" fmla="*/ 335502 h 1769602"/>
                  <a:gd name="connsiteX3" fmla="*/ 2640034 w 4528547"/>
                  <a:gd name="connsiteY3" fmla="*/ 1769602 h 1769602"/>
                  <a:gd name="connsiteX4" fmla="*/ 0 w 4528547"/>
                  <a:gd name="connsiteY4" fmla="*/ 1266088 h 1769602"/>
                  <a:gd name="connsiteX0" fmla="*/ 0 w 4684582"/>
                  <a:gd name="connsiteY0" fmla="*/ 1259347 h 1804011"/>
                  <a:gd name="connsiteX1" fmla="*/ 4359467 w 4684582"/>
                  <a:gd name="connsiteY1" fmla="*/ 34409 h 1804011"/>
                  <a:gd name="connsiteX2" fmla="*/ 4367889 w 4684582"/>
                  <a:gd name="connsiteY2" fmla="*/ 369911 h 1804011"/>
                  <a:gd name="connsiteX3" fmla="*/ 2479376 w 4684582"/>
                  <a:gd name="connsiteY3" fmla="*/ 1804011 h 1804011"/>
                  <a:gd name="connsiteX4" fmla="*/ 0 w 4684582"/>
                  <a:gd name="connsiteY4" fmla="*/ 1259347 h 1804011"/>
                  <a:gd name="connsiteX0" fmla="*/ 0 w 4723545"/>
                  <a:gd name="connsiteY0" fmla="*/ 1275659 h 1804892"/>
                  <a:gd name="connsiteX1" fmla="*/ 4395744 w 4723545"/>
                  <a:gd name="connsiteY1" fmla="*/ 35290 h 1804892"/>
                  <a:gd name="connsiteX2" fmla="*/ 4404166 w 4723545"/>
                  <a:gd name="connsiteY2" fmla="*/ 370792 h 1804892"/>
                  <a:gd name="connsiteX3" fmla="*/ 2515653 w 4723545"/>
                  <a:gd name="connsiteY3" fmla="*/ 1804892 h 1804892"/>
                  <a:gd name="connsiteX4" fmla="*/ 0 w 4723545"/>
                  <a:gd name="connsiteY4" fmla="*/ 1275659 h 1804892"/>
                  <a:gd name="connsiteX0" fmla="*/ 0 w 4404166"/>
                  <a:gd name="connsiteY0" fmla="*/ 1240369 h 1769602"/>
                  <a:gd name="connsiteX1" fmla="*/ 4395744 w 4404166"/>
                  <a:gd name="connsiteY1" fmla="*/ 0 h 1769602"/>
                  <a:gd name="connsiteX2" fmla="*/ 4404166 w 4404166"/>
                  <a:gd name="connsiteY2" fmla="*/ 335502 h 1769602"/>
                  <a:gd name="connsiteX3" fmla="*/ 2515653 w 4404166"/>
                  <a:gd name="connsiteY3" fmla="*/ 1769602 h 1769602"/>
                  <a:gd name="connsiteX4" fmla="*/ 0 w 4404166"/>
                  <a:gd name="connsiteY4" fmla="*/ 1240369 h 1769602"/>
                  <a:gd name="connsiteX0" fmla="*/ 33788 w 4450262"/>
                  <a:gd name="connsiteY0" fmla="*/ 1245513 h 1774746"/>
                  <a:gd name="connsiteX1" fmla="*/ 4450262 w 4450262"/>
                  <a:gd name="connsiteY1" fmla="*/ 0 h 1774746"/>
                  <a:gd name="connsiteX2" fmla="*/ 4437954 w 4450262"/>
                  <a:gd name="connsiteY2" fmla="*/ 340646 h 1774746"/>
                  <a:gd name="connsiteX3" fmla="*/ 2549441 w 4450262"/>
                  <a:gd name="connsiteY3" fmla="*/ 1774746 h 1774746"/>
                  <a:gd name="connsiteX4" fmla="*/ 33788 w 4450262"/>
                  <a:gd name="connsiteY4" fmla="*/ 1245513 h 1774746"/>
                  <a:gd name="connsiteX0" fmla="*/ 33788 w 4450262"/>
                  <a:gd name="connsiteY0" fmla="*/ 1245513 h 1774746"/>
                  <a:gd name="connsiteX1" fmla="*/ 4450262 w 4450262"/>
                  <a:gd name="connsiteY1" fmla="*/ 0 h 1774746"/>
                  <a:gd name="connsiteX2" fmla="*/ 4437954 w 4450262"/>
                  <a:gd name="connsiteY2" fmla="*/ 340646 h 1774746"/>
                  <a:gd name="connsiteX3" fmla="*/ 2549441 w 4450262"/>
                  <a:gd name="connsiteY3" fmla="*/ 1774746 h 1774746"/>
                  <a:gd name="connsiteX4" fmla="*/ 33788 w 4450262"/>
                  <a:gd name="connsiteY4" fmla="*/ 1245513 h 1774746"/>
                  <a:gd name="connsiteX0" fmla="*/ 0 w 4416474"/>
                  <a:gd name="connsiteY0" fmla="*/ 1245513 h 1774746"/>
                  <a:gd name="connsiteX1" fmla="*/ 4416474 w 4416474"/>
                  <a:gd name="connsiteY1" fmla="*/ 0 h 1774746"/>
                  <a:gd name="connsiteX2" fmla="*/ 4404166 w 4416474"/>
                  <a:gd name="connsiteY2" fmla="*/ 340646 h 1774746"/>
                  <a:gd name="connsiteX3" fmla="*/ 2515653 w 4416474"/>
                  <a:gd name="connsiteY3" fmla="*/ 1774746 h 1774746"/>
                  <a:gd name="connsiteX4" fmla="*/ 0 w 4416474"/>
                  <a:gd name="connsiteY4" fmla="*/ 1245513 h 1774746"/>
                  <a:gd name="connsiteX0" fmla="*/ 0 w 4734880"/>
                  <a:gd name="connsiteY0" fmla="*/ 1269680 h 1809200"/>
                  <a:gd name="connsiteX1" fmla="*/ 4411292 w 4734880"/>
                  <a:gd name="connsiteY1" fmla="*/ 34454 h 1809200"/>
                  <a:gd name="connsiteX2" fmla="*/ 4398984 w 4734880"/>
                  <a:gd name="connsiteY2" fmla="*/ 375100 h 1809200"/>
                  <a:gd name="connsiteX3" fmla="*/ 2510471 w 4734880"/>
                  <a:gd name="connsiteY3" fmla="*/ 1809200 h 1809200"/>
                  <a:gd name="connsiteX4" fmla="*/ 0 w 4734880"/>
                  <a:gd name="connsiteY4" fmla="*/ 1269680 h 1809200"/>
                  <a:gd name="connsiteX0" fmla="*/ 0 w 4411292"/>
                  <a:gd name="connsiteY0" fmla="*/ 1235226 h 1774746"/>
                  <a:gd name="connsiteX1" fmla="*/ 4411292 w 4411292"/>
                  <a:gd name="connsiteY1" fmla="*/ 0 h 1774746"/>
                  <a:gd name="connsiteX2" fmla="*/ 4398984 w 4411292"/>
                  <a:gd name="connsiteY2" fmla="*/ 340646 h 1774746"/>
                  <a:gd name="connsiteX3" fmla="*/ 2510471 w 4411292"/>
                  <a:gd name="connsiteY3" fmla="*/ 1774746 h 1774746"/>
                  <a:gd name="connsiteX4" fmla="*/ 0 w 4411292"/>
                  <a:gd name="connsiteY4" fmla="*/ 1235226 h 1774746"/>
                  <a:gd name="connsiteX0" fmla="*/ 33741 w 4441848"/>
                  <a:gd name="connsiteY0" fmla="*/ 1247871 h 1787391"/>
                  <a:gd name="connsiteX1" fmla="*/ 4441848 w 4441848"/>
                  <a:gd name="connsiteY1" fmla="*/ 0 h 1787391"/>
                  <a:gd name="connsiteX2" fmla="*/ 4432725 w 4441848"/>
                  <a:gd name="connsiteY2" fmla="*/ 353291 h 1787391"/>
                  <a:gd name="connsiteX3" fmla="*/ 2544212 w 4441848"/>
                  <a:gd name="connsiteY3" fmla="*/ 1787391 h 1787391"/>
                  <a:gd name="connsiteX4" fmla="*/ 33741 w 4441848"/>
                  <a:gd name="connsiteY4" fmla="*/ 1247871 h 1787391"/>
                  <a:gd name="connsiteX0" fmla="*/ 33741 w 4441848"/>
                  <a:gd name="connsiteY0" fmla="*/ 1247871 h 1787391"/>
                  <a:gd name="connsiteX1" fmla="*/ 4441848 w 4441848"/>
                  <a:gd name="connsiteY1" fmla="*/ 0 h 1787391"/>
                  <a:gd name="connsiteX2" fmla="*/ 4432725 w 4441848"/>
                  <a:gd name="connsiteY2" fmla="*/ 353291 h 1787391"/>
                  <a:gd name="connsiteX3" fmla="*/ 2544212 w 4441848"/>
                  <a:gd name="connsiteY3" fmla="*/ 1787391 h 1787391"/>
                  <a:gd name="connsiteX4" fmla="*/ 33741 w 4441848"/>
                  <a:gd name="connsiteY4" fmla="*/ 1247871 h 1787391"/>
                  <a:gd name="connsiteX0" fmla="*/ 41217 w 4449324"/>
                  <a:gd name="connsiteY0" fmla="*/ 1247871 h 1755778"/>
                  <a:gd name="connsiteX1" fmla="*/ 4449324 w 4449324"/>
                  <a:gd name="connsiteY1" fmla="*/ 0 h 1755778"/>
                  <a:gd name="connsiteX2" fmla="*/ 4440201 w 4449324"/>
                  <a:gd name="connsiteY2" fmla="*/ 353291 h 1755778"/>
                  <a:gd name="connsiteX3" fmla="*/ 2401989 w 4449324"/>
                  <a:gd name="connsiteY3" fmla="*/ 1755778 h 1755778"/>
                  <a:gd name="connsiteX4" fmla="*/ 41217 w 4449324"/>
                  <a:gd name="connsiteY4" fmla="*/ 1247871 h 1755778"/>
                  <a:gd name="connsiteX0" fmla="*/ 0 w 4408107"/>
                  <a:gd name="connsiteY0" fmla="*/ 1247871 h 1755778"/>
                  <a:gd name="connsiteX1" fmla="*/ 4408107 w 4408107"/>
                  <a:gd name="connsiteY1" fmla="*/ 0 h 1755778"/>
                  <a:gd name="connsiteX2" fmla="*/ 4398984 w 4408107"/>
                  <a:gd name="connsiteY2" fmla="*/ 353291 h 1755778"/>
                  <a:gd name="connsiteX3" fmla="*/ 2360772 w 4408107"/>
                  <a:gd name="connsiteY3" fmla="*/ 1755778 h 1755778"/>
                  <a:gd name="connsiteX4" fmla="*/ 0 w 4408107"/>
                  <a:gd name="connsiteY4" fmla="*/ 1247871 h 1755778"/>
                  <a:gd name="connsiteX0" fmla="*/ 0 w 4408107"/>
                  <a:gd name="connsiteY0" fmla="*/ 1247871 h 1755778"/>
                  <a:gd name="connsiteX1" fmla="*/ 4408107 w 4408107"/>
                  <a:gd name="connsiteY1" fmla="*/ 0 h 1755778"/>
                  <a:gd name="connsiteX2" fmla="*/ 4398984 w 4408107"/>
                  <a:gd name="connsiteY2" fmla="*/ 353291 h 1755778"/>
                  <a:gd name="connsiteX3" fmla="*/ 2360772 w 4408107"/>
                  <a:gd name="connsiteY3" fmla="*/ 1755778 h 1755778"/>
                  <a:gd name="connsiteX4" fmla="*/ 0 w 4408107"/>
                  <a:gd name="connsiteY4" fmla="*/ 1247871 h 1755778"/>
                  <a:gd name="connsiteX0" fmla="*/ 0 w 4408539"/>
                  <a:gd name="connsiteY0" fmla="*/ 1247871 h 1755778"/>
                  <a:gd name="connsiteX1" fmla="*/ 4408107 w 4408539"/>
                  <a:gd name="connsiteY1" fmla="*/ 0 h 1755778"/>
                  <a:gd name="connsiteX2" fmla="*/ 4408539 w 4408539"/>
                  <a:gd name="connsiteY2" fmla="*/ 346968 h 1755778"/>
                  <a:gd name="connsiteX3" fmla="*/ 2360772 w 4408539"/>
                  <a:gd name="connsiteY3" fmla="*/ 1755778 h 1755778"/>
                  <a:gd name="connsiteX4" fmla="*/ 0 w 4408539"/>
                  <a:gd name="connsiteY4" fmla="*/ 1247871 h 1755778"/>
                  <a:gd name="connsiteX0" fmla="*/ 0 w 4414909"/>
                  <a:gd name="connsiteY0" fmla="*/ 1247871 h 1755778"/>
                  <a:gd name="connsiteX1" fmla="*/ 4408107 w 4414909"/>
                  <a:gd name="connsiteY1" fmla="*/ 0 h 1755778"/>
                  <a:gd name="connsiteX2" fmla="*/ 4414909 w 4414909"/>
                  <a:gd name="connsiteY2" fmla="*/ 343807 h 1755778"/>
                  <a:gd name="connsiteX3" fmla="*/ 2360772 w 4414909"/>
                  <a:gd name="connsiteY3" fmla="*/ 1755778 h 1755778"/>
                  <a:gd name="connsiteX4" fmla="*/ 0 w 4414909"/>
                  <a:gd name="connsiteY4" fmla="*/ 1247871 h 175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4909" h="1755778">
                    <a:moveTo>
                      <a:pt x="0" y="1247871"/>
                    </a:moveTo>
                    <a:lnTo>
                      <a:pt x="4408107" y="0"/>
                    </a:lnTo>
                    <a:lnTo>
                      <a:pt x="4414909" y="343807"/>
                    </a:lnTo>
                    <a:lnTo>
                      <a:pt x="2360772" y="1755778"/>
                    </a:lnTo>
                    <a:lnTo>
                      <a:pt x="0" y="1247871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rgbClr val="063D56"/>
                  </a:gs>
                  <a:gs pos="0">
                    <a:schemeClr val="tx2"/>
                  </a:gs>
                </a:gsLst>
                <a:lin ang="120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id="{9C9971E8-C088-F54B-A54F-610A218E16D2}"/>
                  </a:ext>
                </a:extLst>
              </p:cNvPr>
              <p:cNvSpPr/>
              <p:nvPr userDrawn="1"/>
            </p:nvSpPr>
            <p:spPr>
              <a:xfrm>
                <a:off x="10154286" y="3576227"/>
                <a:ext cx="2071630" cy="1835060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683479 w 5107402"/>
                  <a:gd name="connsiteY0" fmla="*/ 1244851 h 3724728"/>
                  <a:gd name="connsiteX1" fmla="*/ 4799061 w 5107402"/>
                  <a:gd name="connsiteY1" fmla="*/ 86244 h 3724728"/>
                  <a:gd name="connsiteX2" fmla="*/ 4812411 w 5107402"/>
                  <a:gd name="connsiteY2" fmla="*/ 3724728 h 3724728"/>
                  <a:gd name="connsiteX3" fmla="*/ 0 w 5107402"/>
                  <a:gd name="connsiteY3" fmla="*/ 3724417 h 3724728"/>
                  <a:gd name="connsiteX4" fmla="*/ 683479 w 5107402"/>
                  <a:gd name="connsiteY4" fmla="*/ 1244851 h 3724728"/>
                  <a:gd name="connsiteX0" fmla="*/ 683479 w 5107401"/>
                  <a:gd name="connsiteY0" fmla="*/ 1158607 h 3638484"/>
                  <a:gd name="connsiteX1" fmla="*/ 4799061 w 5107401"/>
                  <a:gd name="connsiteY1" fmla="*/ 0 h 3638484"/>
                  <a:gd name="connsiteX2" fmla="*/ 4812411 w 5107401"/>
                  <a:gd name="connsiteY2" fmla="*/ 3638484 h 3638484"/>
                  <a:gd name="connsiteX3" fmla="*/ 0 w 5107401"/>
                  <a:gd name="connsiteY3" fmla="*/ 3638173 h 3638484"/>
                  <a:gd name="connsiteX4" fmla="*/ 683479 w 5107401"/>
                  <a:gd name="connsiteY4" fmla="*/ 1158607 h 3638484"/>
                  <a:gd name="connsiteX0" fmla="*/ 1716672 w 5030876"/>
                  <a:gd name="connsiteY0" fmla="*/ 981775 h 3755345"/>
                  <a:gd name="connsiteX1" fmla="*/ 4799061 w 5030876"/>
                  <a:gd name="connsiteY1" fmla="*/ 116861 h 3755345"/>
                  <a:gd name="connsiteX2" fmla="*/ 4812411 w 5030876"/>
                  <a:gd name="connsiteY2" fmla="*/ 3755345 h 3755345"/>
                  <a:gd name="connsiteX3" fmla="*/ 0 w 5030876"/>
                  <a:gd name="connsiteY3" fmla="*/ 3755034 h 3755345"/>
                  <a:gd name="connsiteX4" fmla="*/ 1716672 w 5030876"/>
                  <a:gd name="connsiteY4" fmla="*/ 981775 h 3755345"/>
                  <a:gd name="connsiteX0" fmla="*/ 1716672 w 5030876"/>
                  <a:gd name="connsiteY0" fmla="*/ 864914 h 3638484"/>
                  <a:gd name="connsiteX1" fmla="*/ 4799061 w 5030876"/>
                  <a:gd name="connsiteY1" fmla="*/ 0 h 3638484"/>
                  <a:gd name="connsiteX2" fmla="*/ 4812411 w 5030876"/>
                  <a:gd name="connsiteY2" fmla="*/ 3638484 h 3638484"/>
                  <a:gd name="connsiteX3" fmla="*/ 0 w 5030876"/>
                  <a:gd name="connsiteY3" fmla="*/ 3638173 h 3638484"/>
                  <a:gd name="connsiteX4" fmla="*/ 1716672 w 5030876"/>
                  <a:gd name="connsiteY4" fmla="*/ 864914 h 3638484"/>
                  <a:gd name="connsiteX0" fmla="*/ 52408 w 3366612"/>
                  <a:gd name="connsiteY0" fmla="*/ 864914 h 3638484"/>
                  <a:gd name="connsiteX1" fmla="*/ 3134797 w 3366612"/>
                  <a:gd name="connsiteY1" fmla="*/ 0 h 3638484"/>
                  <a:gd name="connsiteX2" fmla="*/ 3148147 w 3366612"/>
                  <a:gd name="connsiteY2" fmla="*/ 3638484 h 3638484"/>
                  <a:gd name="connsiteX3" fmla="*/ 1287717 w 3366612"/>
                  <a:gd name="connsiteY3" fmla="*/ 1964124 h 3638484"/>
                  <a:gd name="connsiteX4" fmla="*/ 52408 w 3366612"/>
                  <a:gd name="connsiteY4" fmla="*/ 864914 h 3638484"/>
                  <a:gd name="connsiteX0" fmla="*/ 47661 w 3361865"/>
                  <a:gd name="connsiteY0" fmla="*/ 864914 h 3638484"/>
                  <a:gd name="connsiteX1" fmla="*/ 3130050 w 3361865"/>
                  <a:gd name="connsiteY1" fmla="*/ 0 h 3638484"/>
                  <a:gd name="connsiteX2" fmla="*/ 3143400 w 3361865"/>
                  <a:gd name="connsiteY2" fmla="*/ 3638484 h 3638484"/>
                  <a:gd name="connsiteX3" fmla="*/ 1342009 w 3361865"/>
                  <a:gd name="connsiteY3" fmla="*/ 1861332 h 3638484"/>
                  <a:gd name="connsiteX4" fmla="*/ 47661 w 3361865"/>
                  <a:gd name="connsiteY4" fmla="*/ 864914 h 3638484"/>
                  <a:gd name="connsiteX0" fmla="*/ 0 w 3314204"/>
                  <a:gd name="connsiteY0" fmla="*/ 864914 h 3638484"/>
                  <a:gd name="connsiteX1" fmla="*/ 3082389 w 3314204"/>
                  <a:gd name="connsiteY1" fmla="*/ 0 h 3638484"/>
                  <a:gd name="connsiteX2" fmla="*/ 3095739 w 3314204"/>
                  <a:gd name="connsiteY2" fmla="*/ 3638484 h 3638484"/>
                  <a:gd name="connsiteX3" fmla="*/ 1294348 w 3314204"/>
                  <a:gd name="connsiteY3" fmla="*/ 1861332 h 3638484"/>
                  <a:gd name="connsiteX4" fmla="*/ 0 w 3314204"/>
                  <a:gd name="connsiteY4" fmla="*/ 864914 h 3638484"/>
                  <a:gd name="connsiteX0" fmla="*/ 0 w 3304443"/>
                  <a:gd name="connsiteY0" fmla="*/ 869433 h 1865852"/>
                  <a:gd name="connsiteX1" fmla="*/ 3082389 w 3304443"/>
                  <a:gd name="connsiteY1" fmla="*/ 4519 h 1865852"/>
                  <a:gd name="connsiteX2" fmla="*/ 3066220 w 3304443"/>
                  <a:gd name="connsiteY2" fmla="*/ 1249406 h 1865852"/>
                  <a:gd name="connsiteX3" fmla="*/ 1294348 w 3304443"/>
                  <a:gd name="connsiteY3" fmla="*/ 1865851 h 1865852"/>
                  <a:gd name="connsiteX4" fmla="*/ 0 w 3304443"/>
                  <a:gd name="connsiteY4" fmla="*/ 869433 h 1865852"/>
                  <a:gd name="connsiteX0" fmla="*/ 0 w 3082389"/>
                  <a:gd name="connsiteY0" fmla="*/ 869433 h 1865851"/>
                  <a:gd name="connsiteX1" fmla="*/ 3082389 w 3082389"/>
                  <a:gd name="connsiteY1" fmla="*/ 4519 h 1865851"/>
                  <a:gd name="connsiteX2" fmla="*/ 3066220 w 3082389"/>
                  <a:gd name="connsiteY2" fmla="*/ 1249406 h 1865851"/>
                  <a:gd name="connsiteX3" fmla="*/ 1294348 w 3082389"/>
                  <a:gd name="connsiteY3" fmla="*/ 1865851 h 1865851"/>
                  <a:gd name="connsiteX4" fmla="*/ 0 w 3082389"/>
                  <a:gd name="connsiteY4" fmla="*/ 869433 h 1865851"/>
                  <a:gd name="connsiteX0" fmla="*/ 0 w 3082389"/>
                  <a:gd name="connsiteY0" fmla="*/ 864914 h 1861332"/>
                  <a:gd name="connsiteX1" fmla="*/ 3082389 w 3082389"/>
                  <a:gd name="connsiteY1" fmla="*/ 0 h 1861332"/>
                  <a:gd name="connsiteX2" fmla="*/ 3066220 w 3082389"/>
                  <a:gd name="connsiteY2" fmla="*/ 1244887 h 1861332"/>
                  <a:gd name="connsiteX3" fmla="*/ 1294348 w 3082389"/>
                  <a:gd name="connsiteY3" fmla="*/ 1861332 h 1861332"/>
                  <a:gd name="connsiteX4" fmla="*/ 0 w 3082389"/>
                  <a:gd name="connsiteY4" fmla="*/ 864914 h 1861332"/>
                  <a:gd name="connsiteX0" fmla="*/ 0 w 3295613"/>
                  <a:gd name="connsiteY0" fmla="*/ 865766 h 1862184"/>
                  <a:gd name="connsiteX1" fmla="*/ 3082389 w 3295613"/>
                  <a:gd name="connsiteY1" fmla="*/ 852 h 1862184"/>
                  <a:gd name="connsiteX2" fmla="*/ 3021941 w 3295613"/>
                  <a:gd name="connsiteY2" fmla="*/ 1025469 h 1862184"/>
                  <a:gd name="connsiteX3" fmla="*/ 1294348 w 3295613"/>
                  <a:gd name="connsiteY3" fmla="*/ 1862184 h 1862184"/>
                  <a:gd name="connsiteX4" fmla="*/ 0 w 3295613"/>
                  <a:gd name="connsiteY4" fmla="*/ 865766 h 1862184"/>
                  <a:gd name="connsiteX0" fmla="*/ 0 w 3323195"/>
                  <a:gd name="connsiteY0" fmla="*/ 865088 h 1861506"/>
                  <a:gd name="connsiteX1" fmla="*/ 3082389 w 3323195"/>
                  <a:gd name="connsiteY1" fmla="*/ 174 h 1861506"/>
                  <a:gd name="connsiteX2" fmla="*/ 3105133 w 3323195"/>
                  <a:gd name="connsiteY2" fmla="*/ 801954 h 1861506"/>
                  <a:gd name="connsiteX3" fmla="*/ 1294348 w 3323195"/>
                  <a:gd name="connsiteY3" fmla="*/ 1861506 h 1861506"/>
                  <a:gd name="connsiteX4" fmla="*/ 0 w 3323195"/>
                  <a:gd name="connsiteY4" fmla="*/ 865088 h 1861506"/>
                  <a:gd name="connsiteX0" fmla="*/ 0 w 3275115"/>
                  <a:gd name="connsiteY0" fmla="*/ 875336 h 1871754"/>
                  <a:gd name="connsiteX1" fmla="*/ 3082389 w 3275115"/>
                  <a:gd name="connsiteY1" fmla="*/ 10422 h 1871754"/>
                  <a:gd name="connsiteX2" fmla="*/ 2951547 w 3275115"/>
                  <a:gd name="connsiteY2" fmla="*/ 506598 h 1871754"/>
                  <a:gd name="connsiteX3" fmla="*/ 1294348 w 3275115"/>
                  <a:gd name="connsiteY3" fmla="*/ 1871754 h 1871754"/>
                  <a:gd name="connsiteX4" fmla="*/ 0 w 3275115"/>
                  <a:gd name="connsiteY4" fmla="*/ 875336 h 1871754"/>
                  <a:gd name="connsiteX0" fmla="*/ 0 w 3312117"/>
                  <a:gd name="connsiteY0" fmla="*/ 865217 h 1861635"/>
                  <a:gd name="connsiteX1" fmla="*/ 3082389 w 3312117"/>
                  <a:gd name="connsiteY1" fmla="*/ 303 h 1861635"/>
                  <a:gd name="connsiteX2" fmla="*/ 3073136 w 3312117"/>
                  <a:gd name="connsiteY2" fmla="*/ 782985 h 1861635"/>
                  <a:gd name="connsiteX3" fmla="*/ 1294348 w 3312117"/>
                  <a:gd name="connsiteY3" fmla="*/ 1861635 h 1861635"/>
                  <a:gd name="connsiteX4" fmla="*/ 0 w 3312117"/>
                  <a:gd name="connsiteY4" fmla="*/ 865217 h 1861635"/>
                  <a:gd name="connsiteX0" fmla="*/ 0 w 3415217"/>
                  <a:gd name="connsiteY0" fmla="*/ 897318 h 1861902"/>
                  <a:gd name="connsiteX1" fmla="*/ 3178380 w 3415217"/>
                  <a:gd name="connsiteY1" fmla="*/ 570 h 1861902"/>
                  <a:gd name="connsiteX2" fmla="*/ 3169127 w 3415217"/>
                  <a:gd name="connsiteY2" fmla="*/ 783252 h 1861902"/>
                  <a:gd name="connsiteX3" fmla="*/ 1390339 w 3415217"/>
                  <a:gd name="connsiteY3" fmla="*/ 1861902 h 1861902"/>
                  <a:gd name="connsiteX4" fmla="*/ 0 w 3415217"/>
                  <a:gd name="connsiteY4" fmla="*/ 897318 h 1861902"/>
                  <a:gd name="connsiteX0" fmla="*/ 0 w 3415218"/>
                  <a:gd name="connsiteY0" fmla="*/ 897318 h 1861902"/>
                  <a:gd name="connsiteX1" fmla="*/ 3178380 w 3415218"/>
                  <a:gd name="connsiteY1" fmla="*/ 570 h 1861902"/>
                  <a:gd name="connsiteX2" fmla="*/ 3169127 w 3415218"/>
                  <a:gd name="connsiteY2" fmla="*/ 783252 h 1861902"/>
                  <a:gd name="connsiteX3" fmla="*/ 1390339 w 3415218"/>
                  <a:gd name="connsiteY3" fmla="*/ 1861902 h 1861902"/>
                  <a:gd name="connsiteX4" fmla="*/ 0 w 3415218"/>
                  <a:gd name="connsiteY4" fmla="*/ 897318 h 1861902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691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0 w 3413076"/>
                  <a:gd name="connsiteY0" fmla="*/ 897236 h 1861820"/>
                  <a:gd name="connsiteX1" fmla="*/ 3178380 w 3413076"/>
                  <a:gd name="connsiteY1" fmla="*/ 488 h 1861820"/>
                  <a:gd name="connsiteX2" fmla="*/ 3175527 w 3413076"/>
                  <a:gd name="connsiteY2" fmla="*/ 783170 h 1861820"/>
                  <a:gd name="connsiteX3" fmla="*/ 1390339 w 3413076"/>
                  <a:gd name="connsiteY3" fmla="*/ 1861820 h 1861820"/>
                  <a:gd name="connsiteX4" fmla="*/ 0 w 3413076"/>
                  <a:gd name="connsiteY4" fmla="*/ 897236 h 1861820"/>
                  <a:gd name="connsiteX0" fmla="*/ 0 w 3178380"/>
                  <a:gd name="connsiteY0" fmla="*/ 896748 h 1861332"/>
                  <a:gd name="connsiteX1" fmla="*/ 3178380 w 3178380"/>
                  <a:gd name="connsiteY1" fmla="*/ 0 h 1861332"/>
                  <a:gd name="connsiteX2" fmla="*/ 3175527 w 3178380"/>
                  <a:gd name="connsiteY2" fmla="*/ 782682 h 1861332"/>
                  <a:gd name="connsiteX3" fmla="*/ 1390339 w 3178380"/>
                  <a:gd name="connsiteY3" fmla="*/ 1861332 h 1861332"/>
                  <a:gd name="connsiteX4" fmla="*/ 0 w 3178380"/>
                  <a:gd name="connsiteY4" fmla="*/ 896748 h 1861332"/>
                  <a:gd name="connsiteX0" fmla="*/ 44938 w 3223318"/>
                  <a:gd name="connsiteY0" fmla="*/ 896748 h 1835866"/>
                  <a:gd name="connsiteX1" fmla="*/ 3223318 w 3223318"/>
                  <a:gd name="connsiteY1" fmla="*/ 0 h 1835866"/>
                  <a:gd name="connsiteX2" fmla="*/ 3220465 w 3223318"/>
                  <a:gd name="connsiteY2" fmla="*/ 782682 h 1835866"/>
                  <a:gd name="connsiteX3" fmla="*/ 1454475 w 3223318"/>
                  <a:gd name="connsiteY3" fmla="*/ 1835866 h 1835866"/>
                  <a:gd name="connsiteX4" fmla="*/ 44938 w 3223318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3178380"/>
                  <a:gd name="connsiteY0" fmla="*/ 896748 h 1835866"/>
                  <a:gd name="connsiteX1" fmla="*/ 3178380 w 3178380"/>
                  <a:gd name="connsiteY1" fmla="*/ 0 h 1835866"/>
                  <a:gd name="connsiteX2" fmla="*/ 3175527 w 3178380"/>
                  <a:gd name="connsiteY2" fmla="*/ 782682 h 1835866"/>
                  <a:gd name="connsiteX3" fmla="*/ 1409537 w 3178380"/>
                  <a:gd name="connsiteY3" fmla="*/ 1835866 h 1835866"/>
                  <a:gd name="connsiteX4" fmla="*/ 0 w 3178380"/>
                  <a:gd name="connsiteY4" fmla="*/ 896748 h 1835866"/>
                  <a:gd name="connsiteX0" fmla="*/ 0 w 4242796"/>
                  <a:gd name="connsiteY0" fmla="*/ 1113189 h 1839475"/>
                  <a:gd name="connsiteX1" fmla="*/ 3950879 w 4242796"/>
                  <a:gd name="connsiteY1" fmla="*/ 3609 h 1839475"/>
                  <a:gd name="connsiteX2" fmla="*/ 3948026 w 4242796"/>
                  <a:gd name="connsiteY2" fmla="*/ 786291 h 1839475"/>
                  <a:gd name="connsiteX3" fmla="*/ 2182036 w 4242796"/>
                  <a:gd name="connsiteY3" fmla="*/ 1839475 h 1839475"/>
                  <a:gd name="connsiteX4" fmla="*/ 0 w 4242796"/>
                  <a:gd name="connsiteY4" fmla="*/ 1113189 h 1839475"/>
                  <a:gd name="connsiteX0" fmla="*/ 0 w 4242797"/>
                  <a:gd name="connsiteY0" fmla="*/ 1113189 h 1839475"/>
                  <a:gd name="connsiteX1" fmla="*/ 3950879 w 4242797"/>
                  <a:gd name="connsiteY1" fmla="*/ 3609 h 1839475"/>
                  <a:gd name="connsiteX2" fmla="*/ 3948026 w 4242797"/>
                  <a:gd name="connsiteY2" fmla="*/ 786291 h 1839475"/>
                  <a:gd name="connsiteX3" fmla="*/ 2182036 w 4242797"/>
                  <a:gd name="connsiteY3" fmla="*/ 1839475 h 1839475"/>
                  <a:gd name="connsiteX4" fmla="*/ 0 w 4242797"/>
                  <a:gd name="connsiteY4" fmla="*/ 1113189 h 1839475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782682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4242797"/>
                  <a:gd name="connsiteY0" fmla="*/ 1120320 h 1846606"/>
                  <a:gd name="connsiteX1" fmla="*/ 3950879 w 4242797"/>
                  <a:gd name="connsiteY1" fmla="*/ 10740 h 1846606"/>
                  <a:gd name="connsiteX2" fmla="*/ 3948026 w 4242797"/>
                  <a:gd name="connsiteY2" fmla="*/ 592414 h 1846606"/>
                  <a:gd name="connsiteX3" fmla="*/ 2182036 w 4242797"/>
                  <a:gd name="connsiteY3" fmla="*/ 1846606 h 1846606"/>
                  <a:gd name="connsiteX4" fmla="*/ 0 w 4242797"/>
                  <a:gd name="connsiteY4" fmla="*/ 1120320 h 184660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0 w 3950879"/>
                  <a:gd name="connsiteY0" fmla="*/ 1109580 h 1835866"/>
                  <a:gd name="connsiteX1" fmla="*/ 3950879 w 3950879"/>
                  <a:gd name="connsiteY1" fmla="*/ 0 h 1835866"/>
                  <a:gd name="connsiteX2" fmla="*/ 3948026 w 3950879"/>
                  <a:gd name="connsiteY2" fmla="*/ 581674 h 1835866"/>
                  <a:gd name="connsiteX3" fmla="*/ 2182036 w 3950879"/>
                  <a:gd name="connsiteY3" fmla="*/ 1835866 h 1835866"/>
                  <a:gd name="connsiteX4" fmla="*/ 0 w 3950879"/>
                  <a:gd name="connsiteY4" fmla="*/ 1109580 h 183586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38630 w 3989509"/>
                  <a:gd name="connsiteY0" fmla="*/ 1109580 h 1894986"/>
                  <a:gd name="connsiteX1" fmla="*/ 3989509 w 3989509"/>
                  <a:gd name="connsiteY1" fmla="*/ 0 h 1894986"/>
                  <a:gd name="connsiteX2" fmla="*/ 3986656 w 3989509"/>
                  <a:gd name="connsiteY2" fmla="*/ 581674 h 1894986"/>
                  <a:gd name="connsiteX3" fmla="*/ 2101821 w 3989509"/>
                  <a:gd name="connsiteY3" fmla="*/ 1894986 h 1894986"/>
                  <a:gd name="connsiteX4" fmla="*/ 38630 w 3989509"/>
                  <a:gd name="connsiteY4" fmla="*/ 1109580 h 1894986"/>
                  <a:gd name="connsiteX0" fmla="*/ 0 w 3950879"/>
                  <a:gd name="connsiteY0" fmla="*/ 1109580 h 1894986"/>
                  <a:gd name="connsiteX1" fmla="*/ 3950879 w 3950879"/>
                  <a:gd name="connsiteY1" fmla="*/ 0 h 1894986"/>
                  <a:gd name="connsiteX2" fmla="*/ 3948026 w 3950879"/>
                  <a:gd name="connsiteY2" fmla="*/ 581674 h 1894986"/>
                  <a:gd name="connsiteX3" fmla="*/ 2063191 w 3950879"/>
                  <a:gd name="connsiteY3" fmla="*/ 1894986 h 1894986"/>
                  <a:gd name="connsiteX4" fmla="*/ 0 w 3950879"/>
                  <a:gd name="connsiteY4" fmla="*/ 1109580 h 1894986"/>
                  <a:gd name="connsiteX0" fmla="*/ 35815 w 3986694"/>
                  <a:gd name="connsiteY0" fmla="*/ 1109580 h 1788570"/>
                  <a:gd name="connsiteX1" fmla="*/ 3986694 w 3986694"/>
                  <a:gd name="connsiteY1" fmla="*/ 0 h 1788570"/>
                  <a:gd name="connsiteX2" fmla="*/ 3983841 w 3986694"/>
                  <a:gd name="connsiteY2" fmla="*/ 581674 h 1788570"/>
                  <a:gd name="connsiteX3" fmla="*/ 2158428 w 3986694"/>
                  <a:gd name="connsiteY3" fmla="*/ 1788570 h 1788570"/>
                  <a:gd name="connsiteX4" fmla="*/ 35815 w 3986694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0 w 3950879"/>
                  <a:gd name="connsiteY0" fmla="*/ 1109580 h 1788570"/>
                  <a:gd name="connsiteX1" fmla="*/ 3950879 w 3950879"/>
                  <a:gd name="connsiteY1" fmla="*/ 0 h 1788570"/>
                  <a:gd name="connsiteX2" fmla="*/ 3948026 w 3950879"/>
                  <a:gd name="connsiteY2" fmla="*/ 581674 h 1788570"/>
                  <a:gd name="connsiteX3" fmla="*/ 2122613 w 3950879"/>
                  <a:gd name="connsiteY3" fmla="*/ 1788570 h 1788570"/>
                  <a:gd name="connsiteX4" fmla="*/ 0 w 3950879"/>
                  <a:gd name="connsiteY4" fmla="*/ 1109580 h 1788570"/>
                  <a:gd name="connsiteX0" fmla="*/ 1823072 w 1828310"/>
                  <a:gd name="connsiteY0" fmla="*/ 2423973 h 2423973"/>
                  <a:gd name="connsiteX1" fmla="*/ 1828266 w 1828310"/>
                  <a:gd name="connsiteY1" fmla="*/ 72873 h 2423973"/>
                  <a:gd name="connsiteX2" fmla="*/ 1825413 w 1828310"/>
                  <a:gd name="connsiteY2" fmla="*/ 654547 h 2423973"/>
                  <a:gd name="connsiteX3" fmla="*/ 0 w 1828310"/>
                  <a:gd name="connsiteY3" fmla="*/ 1861443 h 2423973"/>
                  <a:gd name="connsiteX4" fmla="*/ 1823072 w 1828310"/>
                  <a:gd name="connsiteY4" fmla="*/ 2423973 h 2423973"/>
                  <a:gd name="connsiteX0" fmla="*/ 1823072 w 1986663"/>
                  <a:gd name="connsiteY0" fmla="*/ 1803297 h 1810602"/>
                  <a:gd name="connsiteX1" fmla="*/ 1899574 w 1986663"/>
                  <a:gd name="connsiteY1" fmla="*/ 823781 h 1810602"/>
                  <a:gd name="connsiteX2" fmla="*/ 1825413 w 1986663"/>
                  <a:gd name="connsiteY2" fmla="*/ 33871 h 1810602"/>
                  <a:gd name="connsiteX3" fmla="*/ 0 w 1986663"/>
                  <a:gd name="connsiteY3" fmla="*/ 1240767 h 1810602"/>
                  <a:gd name="connsiteX4" fmla="*/ 1823072 w 1986663"/>
                  <a:gd name="connsiteY4" fmla="*/ 1803297 h 1810602"/>
                  <a:gd name="connsiteX0" fmla="*/ 1823072 w 2052275"/>
                  <a:gd name="connsiteY0" fmla="*/ 1769426 h 1811451"/>
                  <a:gd name="connsiteX1" fmla="*/ 1825413 w 2052275"/>
                  <a:gd name="connsiteY1" fmla="*/ 0 h 1811451"/>
                  <a:gd name="connsiteX2" fmla="*/ 0 w 2052275"/>
                  <a:gd name="connsiteY2" fmla="*/ 1206896 h 1811451"/>
                  <a:gd name="connsiteX3" fmla="*/ 1823072 w 2052275"/>
                  <a:gd name="connsiteY3" fmla="*/ 1769426 h 1811451"/>
                  <a:gd name="connsiteX0" fmla="*/ 1823072 w 1825413"/>
                  <a:gd name="connsiteY0" fmla="*/ 1769426 h 1811451"/>
                  <a:gd name="connsiteX1" fmla="*/ 1825413 w 1825413"/>
                  <a:gd name="connsiteY1" fmla="*/ 0 h 1811451"/>
                  <a:gd name="connsiteX2" fmla="*/ 0 w 1825413"/>
                  <a:gd name="connsiteY2" fmla="*/ 1206896 h 1811451"/>
                  <a:gd name="connsiteX3" fmla="*/ 1823072 w 1825413"/>
                  <a:gd name="connsiteY3" fmla="*/ 1769426 h 1811451"/>
                  <a:gd name="connsiteX0" fmla="*/ 1823072 w 1825413"/>
                  <a:gd name="connsiteY0" fmla="*/ 1769426 h 1769426"/>
                  <a:gd name="connsiteX1" fmla="*/ 1825413 w 1825413"/>
                  <a:gd name="connsiteY1" fmla="*/ 0 h 1769426"/>
                  <a:gd name="connsiteX2" fmla="*/ 0 w 1825413"/>
                  <a:gd name="connsiteY2" fmla="*/ 1206896 h 1769426"/>
                  <a:gd name="connsiteX3" fmla="*/ 1823072 w 1825413"/>
                  <a:gd name="connsiteY3" fmla="*/ 1769426 h 1769426"/>
                  <a:gd name="connsiteX0" fmla="*/ 1823072 w 1955347"/>
                  <a:gd name="connsiteY0" fmla="*/ 1764339 h 1806094"/>
                  <a:gd name="connsiteX1" fmla="*/ 1815189 w 1955347"/>
                  <a:gd name="connsiteY1" fmla="*/ 0 h 1806094"/>
                  <a:gd name="connsiteX2" fmla="*/ 0 w 1955347"/>
                  <a:gd name="connsiteY2" fmla="*/ 1201809 h 1806094"/>
                  <a:gd name="connsiteX3" fmla="*/ 1823072 w 1955347"/>
                  <a:gd name="connsiteY3" fmla="*/ 1764339 h 1806094"/>
                  <a:gd name="connsiteX0" fmla="*/ 1823072 w 1823072"/>
                  <a:gd name="connsiteY0" fmla="*/ 1764339 h 1806094"/>
                  <a:gd name="connsiteX1" fmla="*/ 1815189 w 1823072"/>
                  <a:gd name="connsiteY1" fmla="*/ 0 h 1806094"/>
                  <a:gd name="connsiteX2" fmla="*/ 0 w 1823072"/>
                  <a:gd name="connsiteY2" fmla="*/ 1201809 h 1806094"/>
                  <a:gd name="connsiteX3" fmla="*/ 1823072 w 1823072"/>
                  <a:gd name="connsiteY3" fmla="*/ 1764339 h 1806094"/>
                  <a:gd name="connsiteX0" fmla="*/ 1838409 w 1972560"/>
                  <a:gd name="connsiteY0" fmla="*/ 1764339 h 1803913"/>
                  <a:gd name="connsiteX1" fmla="*/ 1830526 w 1972560"/>
                  <a:gd name="connsiteY1" fmla="*/ 0 h 1803913"/>
                  <a:gd name="connsiteX2" fmla="*/ 0 w 1972560"/>
                  <a:gd name="connsiteY2" fmla="*/ 1181463 h 1803913"/>
                  <a:gd name="connsiteX3" fmla="*/ 1838409 w 1972560"/>
                  <a:gd name="connsiteY3" fmla="*/ 1764339 h 1803913"/>
                  <a:gd name="connsiteX0" fmla="*/ 1838409 w 1972560"/>
                  <a:gd name="connsiteY0" fmla="*/ 1764339 h 1764339"/>
                  <a:gd name="connsiteX1" fmla="*/ 1830526 w 1972560"/>
                  <a:gd name="connsiteY1" fmla="*/ 0 h 1764339"/>
                  <a:gd name="connsiteX2" fmla="*/ 0 w 1972560"/>
                  <a:gd name="connsiteY2" fmla="*/ 1181463 h 1764339"/>
                  <a:gd name="connsiteX3" fmla="*/ 1838409 w 1972560"/>
                  <a:gd name="connsiteY3" fmla="*/ 1764339 h 1764339"/>
                  <a:gd name="connsiteX0" fmla="*/ 1838409 w 1977699"/>
                  <a:gd name="connsiteY0" fmla="*/ 1779598 h 1820310"/>
                  <a:gd name="connsiteX1" fmla="*/ 1845864 w 1977699"/>
                  <a:gd name="connsiteY1" fmla="*/ 0 h 1820310"/>
                  <a:gd name="connsiteX2" fmla="*/ 0 w 1977699"/>
                  <a:gd name="connsiteY2" fmla="*/ 1196722 h 1820310"/>
                  <a:gd name="connsiteX3" fmla="*/ 1838409 w 1977699"/>
                  <a:gd name="connsiteY3" fmla="*/ 1779598 h 1820310"/>
                  <a:gd name="connsiteX0" fmla="*/ 1838409 w 1845864"/>
                  <a:gd name="connsiteY0" fmla="*/ 1779598 h 1820310"/>
                  <a:gd name="connsiteX1" fmla="*/ 1845864 w 1845864"/>
                  <a:gd name="connsiteY1" fmla="*/ 0 h 1820310"/>
                  <a:gd name="connsiteX2" fmla="*/ 0 w 1845864"/>
                  <a:gd name="connsiteY2" fmla="*/ 1196722 h 1820310"/>
                  <a:gd name="connsiteX3" fmla="*/ 1838409 w 1845864"/>
                  <a:gd name="connsiteY3" fmla="*/ 1779598 h 1820310"/>
                  <a:gd name="connsiteX0" fmla="*/ 1838409 w 1845864"/>
                  <a:gd name="connsiteY0" fmla="*/ 1779598 h 1779598"/>
                  <a:gd name="connsiteX1" fmla="*/ 1845864 w 1845864"/>
                  <a:gd name="connsiteY1" fmla="*/ 0 h 1779598"/>
                  <a:gd name="connsiteX2" fmla="*/ 0 w 1845864"/>
                  <a:gd name="connsiteY2" fmla="*/ 1196722 h 1779598"/>
                  <a:gd name="connsiteX3" fmla="*/ 1838409 w 1845864"/>
                  <a:gd name="connsiteY3" fmla="*/ 1779598 h 1779598"/>
                  <a:gd name="connsiteX0" fmla="*/ 1838409 w 1973871"/>
                  <a:gd name="connsiteY0" fmla="*/ 1749080 h 1788208"/>
                  <a:gd name="connsiteX1" fmla="*/ 1835639 w 1973871"/>
                  <a:gd name="connsiteY1" fmla="*/ 0 h 1788208"/>
                  <a:gd name="connsiteX2" fmla="*/ 0 w 1973871"/>
                  <a:gd name="connsiteY2" fmla="*/ 1166204 h 1788208"/>
                  <a:gd name="connsiteX3" fmla="*/ 1838409 w 1973871"/>
                  <a:gd name="connsiteY3" fmla="*/ 1749080 h 1788208"/>
                  <a:gd name="connsiteX0" fmla="*/ 1838409 w 1838409"/>
                  <a:gd name="connsiteY0" fmla="*/ 1749080 h 1788207"/>
                  <a:gd name="connsiteX1" fmla="*/ 1835639 w 1838409"/>
                  <a:gd name="connsiteY1" fmla="*/ 0 h 1788207"/>
                  <a:gd name="connsiteX2" fmla="*/ 0 w 1838409"/>
                  <a:gd name="connsiteY2" fmla="*/ 1166204 h 1788207"/>
                  <a:gd name="connsiteX3" fmla="*/ 1838409 w 1838409"/>
                  <a:gd name="connsiteY3" fmla="*/ 1749080 h 1788207"/>
                  <a:gd name="connsiteX0" fmla="*/ 1838409 w 1838409"/>
                  <a:gd name="connsiteY0" fmla="*/ 1749080 h 1749080"/>
                  <a:gd name="connsiteX1" fmla="*/ 1835639 w 1838409"/>
                  <a:gd name="connsiteY1" fmla="*/ 0 h 1749080"/>
                  <a:gd name="connsiteX2" fmla="*/ 0 w 1838409"/>
                  <a:gd name="connsiteY2" fmla="*/ 1166204 h 1749080"/>
                  <a:gd name="connsiteX3" fmla="*/ 1838409 w 1838409"/>
                  <a:gd name="connsiteY3" fmla="*/ 1749080 h 1749080"/>
                  <a:gd name="connsiteX0" fmla="*/ 2046389 w 2197256"/>
                  <a:gd name="connsiteY0" fmla="*/ 1749080 h 1782489"/>
                  <a:gd name="connsiteX1" fmla="*/ 2043619 w 2197256"/>
                  <a:gd name="connsiteY1" fmla="*/ 0 h 1782489"/>
                  <a:gd name="connsiteX2" fmla="*/ 0 w 2197256"/>
                  <a:gd name="connsiteY2" fmla="*/ 1097231 h 1782489"/>
                  <a:gd name="connsiteX3" fmla="*/ 2046389 w 2197256"/>
                  <a:gd name="connsiteY3" fmla="*/ 1749080 h 1782489"/>
                  <a:gd name="connsiteX0" fmla="*/ 2046389 w 2201937"/>
                  <a:gd name="connsiteY0" fmla="*/ 1969795 h 2014264"/>
                  <a:gd name="connsiteX1" fmla="*/ 2057484 w 2201937"/>
                  <a:gd name="connsiteY1" fmla="*/ 0 h 2014264"/>
                  <a:gd name="connsiteX2" fmla="*/ 0 w 2201937"/>
                  <a:gd name="connsiteY2" fmla="*/ 1317946 h 2014264"/>
                  <a:gd name="connsiteX3" fmla="*/ 2046389 w 2201937"/>
                  <a:gd name="connsiteY3" fmla="*/ 1969795 h 2014264"/>
                  <a:gd name="connsiteX0" fmla="*/ 2046389 w 2057484"/>
                  <a:gd name="connsiteY0" fmla="*/ 1969795 h 2014264"/>
                  <a:gd name="connsiteX1" fmla="*/ 2057484 w 2057484"/>
                  <a:gd name="connsiteY1" fmla="*/ 0 h 2014264"/>
                  <a:gd name="connsiteX2" fmla="*/ 0 w 2057484"/>
                  <a:gd name="connsiteY2" fmla="*/ 1317946 h 2014264"/>
                  <a:gd name="connsiteX3" fmla="*/ 2046389 w 2057484"/>
                  <a:gd name="connsiteY3" fmla="*/ 1969795 h 2014264"/>
                  <a:gd name="connsiteX0" fmla="*/ 2046389 w 2057484"/>
                  <a:gd name="connsiteY0" fmla="*/ 1969795 h 1969795"/>
                  <a:gd name="connsiteX1" fmla="*/ 2057484 w 2057484"/>
                  <a:gd name="connsiteY1" fmla="*/ 0 h 1969795"/>
                  <a:gd name="connsiteX2" fmla="*/ 0 w 2057484"/>
                  <a:gd name="connsiteY2" fmla="*/ 1317946 h 1969795"/>
                  <a:gd name="connsiteX3" fmla="*/ 2046389 w 2057484"/>
                  <a:gd name="connsiteY3" fmla="*/ 1969795 h 1969795"/>
                  <a:gd name="connsiteX0" fmla="*/ 2046389 w 2196049"/>
                  <a:gd name="connsiteY0" fmla="*/ 2022505 h 2069730"/>
                  <a:gd name="connsiteX1" fmla="*/ 2043035 w 2196049"/>
                  <a:gd name="connsiteY1" fmla="*/ 0 h 2069730"/>
                  <a:gd name="connsiteX2" fmla="*/ 0 w 2196049"/>
                  <a:gd name="connsiteY2" fmla="*/ 1370656 h 2069730"/>
                  <a:gd name="connsiteX3" fmla="*/ 2046389 w 2196049"/>
                  <a:gd name="connsiteY3" fmla="*/ 2022505 h 2069730"/>
                  <a:gd name="connsiteX0" fmla="*/ 2046389 w 2046389"/>
                  <a:gd name="connsiteY0" fmla="*/ 2022505 h 2069730"/>
                  <a:gd name="connsiteX1" fmla="*/ 2043035 w 2046389"/>
                  <a:gd name="connsiteY1" fmla="*/ 0 h 2069730"/>
                  <a:gd name="connsiteX2" fmla="*/ 0 w 2046389"/>
                  <a:gd name="connsiteY2" fmla="*/ 1370656 h 2069730"/>
                  <a:gd name="connsiteX3" fmla="*/ 2046389 w 2046389"/>
                  <a:gd name="connsiteY3" fmla="*/ 2022505 h 2069730"/>
                  <a:gd name="connsiteX0" fmla="*/ 2046389 w 2046389"/>
                  <a:gd name="connsiteY0" fmla="*/ 2022505 h 2022505"/>
                  <a:gd name="connsiteX1" fmla="*/ 2043035 w 2046389"/>
                  <a:gd name="connsiteY1" fmla="*/ 0 h 2022505"/>
                  <a:gd name="connsiteX2" fmla="*/ 0 w 2046389"/>
                  <a:gd name="connsiteY2" fmla="*/ 1370656 h 2022505"/>
                  <a:gd name="connsiteX3" fmla="*/ 2046389 w 2046389"/>
                  <a:gd name="connsiteY3" fmla="*/ 2022505 h 2022505"/>
                  <a:gd name="connsiteX0" fmla="*/ 2031940 w 2181586"/>
                  <a:gd name="connsiteY0" fmla="*/ 2022505 h 2069730"/>
                  <a:gd name="connsiteX1" fmla="*/ 2028586 w 2181586"/>
                  <a:gd name="connsiteY1" fmla="*/ 0 h 2069730"/>
                  <a:gd name="connsiteX2" fmla="*/ 0 w 2181586"/>
                  <a:gd name="connsiteY2" fmla="*/ 1370656 h 2069730"/>
                  <a:gd name="connsiteX3" fmla="*/ 2031940 w 2181586"/>
                  <a:gd name="connsiteY3" fmla="*/ 2022505 h 2069730"/>
                  <a:gd name="connsiteX0" fmla="*/ 2031940 w 2181587"/>
                  <a:gd name="connsiteY0" fmla="*/ 2022505 h 2022505"/>
                  <a:gd name="connsiteX1" fmla="*/ 2028586 w 2181587"/>
                  <a:gd name="connsiteY1" fmla="*/ 0 h 2022505"/>
                  <a:gd name="connsiteX2" fmla="*/ 0 w 2181587"/>
                  <a:gd name="connsiteY2" fmla="*/ 1370656 h 2022505"/>
                  <a:gd name="connsiteX3" fmla="*/ 2031940 w 2181587"/>
                  <a:gd name="connsiteY3" fmla="*/ 2022505 h 2022505"/>
                  <a:gd name="connsiteX0" fmla="*/ 2031940 w 2184817"/>
                  <a:gd name="connsiteY0" fmla="*/ 2036881 h 2084863"/>
                  <a:gd name="connsiteX1" fmla="*/ 2038219 w 2184817"/>
                  <a:gd name="connsiteY1" fmla="*/ 0 h 2084863"/>
                  <a:gd name="connsiteX2" fmla="*/ 0 w 2184817"/>
                  <a:gd name="connsiteY2" fmla="*/ 1385032 h 2084863"/>
                  <a:gd name="connsiteX3" fmla="*/ 2031940 w 2184817"/>
                  <a:gd name="connsiteY3" fmla="*/ 2036881 h 2084863"/>
                  <a:gd name="connsiteX0" fmla="*/ 2031940 w 2038219"/>
                  <a:gd name="connsiteY0" fmla="*/ 2036881 h 2084864"/>
                  <a:gd name="connsiteX1" fmla="*/ 2038219 w 2038219"/>
                  <a:gd name="connsiteY1" fmla="*/ 0 h 2084864"/>
                  <a:gd name="connsiteX2" fmla="*/ 0 w 2038219"/>
                  <a:gd name="connsiteY2" fmla="*/ 1385032 h 2084864"/>
                  <a:gd name="connsiteX3" fmla="*/ 2031940 w 2038219"/>
                  <a:gd name="connsiteY3" fmla="*/ 2036881 h 2084864"/>
                  <a:gd name="connsiteX0" fmla="*/ 2031940 w 2038219"/>
                  <a:gd name="connsiteY0" fmla="*/ 2036881 h 2036881"/>
                  <a:gd name="connsiteX1" fmla="*/ 2038219 w 2038219"/>
                  <a:gd name="connsiteY1" fmla="*/ 0 h 2036881"/>
                  <a:gd name="connsiteX2" fmla="*/ 0 w 2038219"/>
                  <a:gd name="connsiteY2" fmla="*/ 1385032 h 2036881"/>
                  <a:gd name="connsiteX3" fmla="*/ 2031940 w 2038219"/>
                  <a:gd name="connsiteY3" fmla="*/ 2036881 h 2036881"/>
                  <a:gd name="connsiteX0" fmla="*/ 2042280 w 2195197"/>
                  <a:gd name="connsiteY0" fmla="*/ 2036881 h 2086777"/>
                  <a:gd name="connsiteX1" fmla="*/ 2048559 w 2195197"/>
                  <a:gd name="connsiteY1" fmla="*/ 0 h 2086777"/>
                  <a:gd name="connsiteX2" fmla="*/ 0 w 2195197"/>
                  <a:gd name="connsiteY2" fmla="*/ 1405607 h 2086777"/>
                  <a:gd name="connsiteX3" fmla="*/ 2042280 w 2195197"/>
                  <a:gd name="connsiteY3" fmla="*/ 2036881 h 2086777"/>
                  <a:gd name="connsiteX0" fmla="*/ 2042280 w 2195197"/>
                  <a:gd name="connsiteY0" fmla="*/ 2036881 h 2036881"/>
                  <a:gd name="connsiteX1" fmla="*/ 2048559 w 2195197"/>
                  <a:gd name="connsiteY1" fmla="*/ 0 h 2036881"/>
                  <a:gd name="connsiteX2" fmla="*/ 0 w 2195197"/>
                  <a:gd name="connsiteY2" fmla="*/ 1405607 h 2036881"/>
                  <a:gd name="connsiteX3" fmla="*/ 2042280 w 2195197"/>
                  <a:gd name="connsiteY3" fmla="*/ 2036881 h 2036881"/>
                  <a:gd name="connsiteX0" fmla="*/ 2042280 w 2048559"/>
                  <a:gd name="connsiteY0" fmla="*/ 2036881 h 2036881"/>
                  <a:gd name="connsiteX1" fmla="*/ 2048559 w 2048559"/>
                  <a:gd name="connsiteY1" fmla="*/ 0 h 2036881"/>
                  <a:gd name="connsiteX2" fmla="*/ 0 w 2048559"/>
                  <a:gd name="connsiteY2" fmla="*/ 1405607 h 2036881"/>
                  <a:gd name="connsiteX3" fmla="*/ 2042280 w 2048559"/>
                  <a:gd name="connsiteY3" fmla="*/ 2036881 h 2036881"/>
                  <a:gd name="connsiteX0" fmla="*/ 2042280 w 2195197"/>
                  <a:gd name="connsiteY0" fmla="*/ 2062600 h 2113884"/>
                  <a:gd name="connsiteX1" fmla="*/ 2048559 w 2195197"/>
                  <a:gd name="connsiteY1" fmla="*/ 0 h 2113884"/>
                  <a:gd name="connsiteX2" fmla="*/ 0 w 2195197"/>
                  <a:gd name="connsiteY2" fmla="*/ 1431326 h 2113884"/>
                  <a:gd name="connsiteX3" fmla="*/ 2042280 w 2195197"/>
                  <a:gd name="connsiteY3" fmla="*/ 2062600 h 2113884"/>
                  <a:gd name="connsiteX0" fmla="*/ 2042280 w 2191754"/>
                  <a:gd name="connsiteY0" fmla="*/ 2134612 h 2189824"/>
                  <a:gd name="connsiteX1" fmla="*/ 2038218 w 2191754"/>
                  <a:gd name="connsiteY1" fmla="*/ 0 h 2189824"/>
                  <a:gd name="connsiteX2" fmla="*/ 0 w 2191754"/>
                  <a:gd name="connsiteY2" fmla="*/ 1503338 h 2189824"/>
                  <a:gd name="connsiteX3" fmla="*/ 2042280 w 2191754"/>
                  <a:gd name="connsiteY3" fmla="*/ 2134612 h 2189824"/>
                  <a:gd name="connsiteX0" fmla="*/ 2042280 w 2191754"/>
                  <a:gd name="connsiteY0" fmla="*/ 2114037 h 2168120"/>
                  <a:gd name="connsiteX1" fmla="*/ 2038218 w 2191754"/>
                  <a:gd name="connsiteY1" fmla="*/ 0 h 2168120"/>
                  <a:gd name="connsiteX2" fmla="*/ 0 w 2191754"/>
                  <a:gd name="connsiteY2" fmla="*/ 1482763 h 2168120"/>
                  <a:gd name="connsiteX3" fmla="*/ 2042280 w 2191754"/>
                  <a:gd name="connsiteY3" fmla="*/ 2114037 h 2168120"/>
                  <a:gd name="connsiteX0" fmla="*/ 2042280 w 2042280"/>
                  <a:gd name="connsiteY0" fmla="*/ 2114037 h 2168120"/>
                  <a:gd name="connsiteX1" fmla="*/ 2038218 w 2042280"/>
                  <a:gd name="connsiteY1" fmla="*/ 0 h 2168120"/>
                  <a:gd name="connsiteX2" fmla="*/ 0 w 2042280"/>
                  <a:gd name="connsiteY2" fmla="*/ 1482763 h 2168120"/>
                  <a:gd name="connsiteX3" fmla="*/ 2042280 w 2042280"/>
                  <a:gd name="connsiteY3" fmla="*/ 2114037 h 2168120"/>
                  <a:gd name="connsiteX0" fmla="*/ 2042280 w 2042280"/>
                  <a:gd name="connsiteY0" fmla="*/ 2114037 h 2114037"/>
                  <a:gd name="connsiteX1" fmla="*/ 2038218 w 2042280"/>
                  <a:gd name="connsiteY1" fmla="*/ 0 h 2114037"/>
                  <a:gd name="connsiteX2" fmla="*/ 0 w 2042280"/>
                  <a:gd name="connsiteY2" fmla="*/ 1482763 h 2114037"/>
                  <a:gd name="connsiteX3" fmla="*/ 2042280 w 2042280"/>
                  <a:gd name="connsiteY3" fmla="*/ 2114037 h 2114037"/>
                  <a:gd name="connsiteX0" fmla="*/ 2037110 w 2186957"/>
                  <a:gd name="connsiteY0" fmla="*/ 2114037 h 2166629"/>
                  <a:gd name="connsiteX1" fmla="*/ 2033048 w 2186957"/>
                  <a:gd name="connsiteY1" fmla="*/ 0 h 2166629"/>
                  <a:gd name="connsiteX2" fmla="*/ 0 w 2186957"/>
                  <a:gd name="connsiteY2" fmla="*/ 1467331 h 2166629"/>
                  <a:gd name="connsiteX3" fmla="*/ 2037110 w 2186957"/>
                  <a:gd name="connsiteY3" fmla="*/ 2114037 h 2166629"/>
                  <a:gd name="connsiteX0" fmla="*/ 2037110 w 2186957"/>
                  <a:gd name="connsiteY0" fmla="*/ 2114037 h 2114037"/>
                  <a:gd name="connsiteX1" fmla="*/ 2033048 w 2186957"/>
                  <a:gd name="connsiteY1" fmla="*/ 0 h 2114037"/>
                  <a:gd name="connsiteX2" fmla="*/ 0 w 2186957"/>
                  <a:gd name="connsiteY2" fmla="*/ 1467331 h 2114037"/>
                  <a:gd name="connsiteX3" fmla="*/ 2037110 w 2186957"/>
                  <a:gd name="connsiteY3" fmla="*/ 2114037 h 2114037"/>
                  <a:gd name="connsiteX0" fmla="*/ 2037110 w 2192192"/>
                  <a:gd name="connsiteY0" fmla="*/ 2119181 h 2172051"/>
                  <a:gd name="connsiteX1" fmla="*/ 2048558 w 2192192"/>
                  <a:gd name="connsiteY1" fmla="*/ 0 h 2172051"/>
                  <a:gd name="connsiteX2" fmla="*/ 0 w 2192192"/>
                  <a:gd name="connsiteY2" fmla="*/ 1472475 h 2172051"/>
                  <a:gd name="connsiteX3" fmla="*/ 2037110 w 2192192"/>
                  <a:gd name="connsiteY3" fmla="*/ 2119181 h 2172051"/>
                  <a:gd name="connsiteX0" fmla="*/ 2037110 w 2048558"/>
                  <a:gd name="connsiteY0" fmla="*/ 2119181 h 2172051"/>
                  <a:gd name="connsiteX1" fmla="*/ 2048558 w 2048558"/>
                  <a:gd name="connsiteY1" fmla="*/ 0 h 2172051"/>
                  <a:gd name="connsiteX2" fmla="*/ 0 w 2048558"/>
                  <a:gd name="connsiteY2" fmla="*/ 1472475 h 2172051"/>
                  <a:gd name="connsiteX3" fmla="*/ 2037110 w 2048558"/>
                  <a:gd name="connsiteY3" fmla="*/ 2119181 h 2172051"/>
                  <a:gd name="connsiteX0" fmla="*/ 2037110 w 2048558"/>
                  <a:gd name="connsiteY0" fmla="*/ 2119181 h 2119181"/>
                  <a:gd name="connsiteX1" fmla="*/ 2048558 w 2048558"/>
                  <a:gd name="connsiteY1" fmla="*/ 0 h 2119181"/>
                  <a:gd name="connsiteX2" fmla="*/ 0 w 2048558"/>
                  <a:gd name="connsiteY2" fmla="*/ 1472475 h 2119181"/>
                  <a:gd name="connsiteX3" fmla="*/ 2037110 w 2048558"/>
                  <a:gd name="connsiteY3" fmla="*/ 2119181 h 2119181"/>
                  <a:gd name="connsiteX0" fmla="*/ 2037110 w 2189709"/>
                  <a:gd name="connsiteY0" fmla="*/ 2104497 h 2156573"/>
                  <a:gd name="connsiteX1" fmla="*/ 2043637 w 2189709"/>
                  <a:gd name="connsiteY1" fmla="*/ 0 h 2156573"/>
                  <a:gd name="connsiteX2" fmla="*/ 0 w 2189709"/>
                  <a:gd name="connsiteY2" fmla="*/ 1457791 h 2156573"/>
                  <a:gd name="connsiteX3" fmla="*/ 2037110 w 2189709"/>
                  <a:gd name="connsiteY3" fmla="*/ 2104497 h 2156573"/>
                  <a:gd name="connsiteX0" fmla="*/ 2037110 w 2043637"/>
                  <a:gd name="connsiteY0" fmla="*/ 2104497 h 2156573"/>
                  <a:gd name="connsiteX1" fmla="*/ 2043637 w 2043637"/>
                  <a:gd name="connsiteY1" fmla="*/ 0 h 2156573"/>
                  <a:gd name="connsiteX2" fmla="*/ 0 w 2043637"/>
                  <a:gd name="connsiteY2" fmla="*/ 1457791 h 2156573"/>
                  <a:gd name="connsiteX3" fmla="*/ 2037110 w 2043637"/>
                  <a:gd name="connsiteY3" fmla="*/ 2104497 h 2156573"/>
                  <a:gd name="connsiteX0" fmla="*/ 2037110 w 2043637"/>
                  <a:gd name="connsiteY0" fmla="*/ 2104497 h 2104497"/>
                  <a:gd name="connsiteX1" fmla="*/ 2043637 w 2043637"/>
                  <a:gd name="connsiteY1" fmla="*/ 0 h 2104497"/>
                  <a:gd name="connsiteX2" fmla="*/ 0 w 2043637"/>
                  <a:gd name="connsiteY2" fmla="*/ 1457791 h 2104497"/>
                  <a:gd name="connsiteX3" fmla="*/ 2037110 w 2043637"/>
                  <a:gd name="connsiteY3" fmla="*/ 2104497 h 2104497"/>
                  <a:gd name="connsiteX0" fmla="*/ 2047475 w 2047846"/>
                  <a:gd name="connsiteY0" fmla="*/ 1945040 h 1945040"/>
                  <a:gd name="connsiteX1" fmla="*/ 2043637 w 2047846"/>
                  <a:gd name="connsiteY1" fmla="*/ 0 h 1945040"/>
                  <a:gd name="connsiteX2" fmla="*/ 0 w 2047846"/>
                  <a:gd name="connsiteY2" fmla="*/ 1457791 h 1945040"/>
                  <a:gd name="connsiteX3" fmla="*/ 2047475 w 2047846"/>
                  <a:gd name="connsiteY3" fmla="*/ 1945040 h 1945040"/>
                  <a:gd name="connsiteX0" fmla="*/ 2078569 w 2230786"/>
                  <a:gd name="connsiteY0" fmla="*/ 1945040 h 2008829"/>
                  <a:gd name="connsiteX1" fmla="*/ 2074731 w 2230786"/>
                  <a:gd name="connsiteY1" fmla="*/ 0 h 2008829"/>
                  <a:gd name="connsiteX2" fmla="*/ 0 w 2230786"/>
                  <a:gd name="connsiteY2" fmla="*/ 1493798 h 2008829"/>
                  <a:gd name="connsiteX3" fmla="*/ 2078569 w 2230786"/>
                  <a:gd name="connsiteY3" fmla="*/ 1945040 h 2008829"/>
                  <a:gd name="connsiteX0" fmla="*/ 2078569 w 2230786"/>
                  <a:gd name="connsiteY0" fmla="*/ 1945040 h 1945040"/>
                  <a:gd name="connsiteX1" fmla="*/ 2074731 w 2230786"/>
                  <a:gd name="connsiteY1" fmla="*/ 0 h 1945040"/>
                  <a:gd name="connsiteX2" fmla="*/ 0 w 2230786"/>
                  <a:gd name="connsiteY2" fmla="*/ 1493798 h 1945040"/>
                  <a:gd name="connsiteX3" fmla="*/ 2078569 w 2230786"/>
                  <a:gd name="connsiteY3" fmla="*/ 1945040 h 1945040"/>
                  <a:gd name="connsiteX0" fmla="*/ 2078569 w 2078569"/>
                  <a:gd name="connsiteY0" fmla="*/ 1945040 h 1945040"/>
                  <a:gd name="connsiteX1" fmla="*/ 2074731 w 2078569"/>
                  <a:gd name="connsiteY1" fmla="*/ 0 h 1945040"/>
                  <a:gd name="connsiteX2" fmla="*/ 0 w 2078569"/>
                  <a:gd name="connsiteY2" fmla="*/ 1493798 h 1945040"/>
                  <a:gd name="connsiteX3" fmla="*/ 2078569 w 2078569"/>
                  <a:gd name="connsiteY3" fmla="*/ 1945040 h 1945040"/>
                  <a:gd name="connsiteX0" fmla="*/ 2063022 w 2214846"/>
                  <a:gd name="connsiteY0" fmla="*/ 1945040 h 2007006"/>
                  <a:gd name="connsiteX1" fmla="*/ 2059184 w 2214846"/>
                  <a:gd name="connsiteY1" fmla="*/ 0 h 2007006"/>
                  <a:gd name="connsiteX2" fmla="*/ 0 w 2214846"/>
                  <a:gd name="connsiteY2" fmla="*/ 1478367 h 2007006"/>
                  <a:gd name="connsiteX3" fmla="*/ 2063022 w 2214846"/>
                  <a:gd name="connsiteY3" fmla="*/ 1945040 h 2007006"/>
                  <a:gd name="connsiteX0" fmla="*/ 2063022 w 2214846"/>
                  <a:gd name="connsiteY0" fmla="*/ 1945040 h 1945040"/>
                  <a:gd name="connsiteX1" fmla="*/ 2059184 w 2214846"/>
                  <a:gd name="connsiteY1" fmla="*/ 0 h 1945040"/>
                  <a:gd name="connsiteX2" fmla="*/ 0 w 2214846"/>
                  <a:gd name="connsiteY2" fmla="*/ 1478367 h 1945040"/>
                  <a:gd name="connsiteX3" fmla="*/ 2063022 w 2214846"/>
                  <a:gd name="connsiteY3" fmla="*/ 1945040 h 1945040"/>
                  <a:gd name="connsiteX0" fmla="*/ 2063022 w 2063022"/>
                  <a:gd name="connsiteY0" fmla="*/ 1945040 h 1945040"/>
                  <a:gd name="connsiteX1" fmla="*/ 2059184 w 2063022"/>
                  <a:gd name="connsiteY1" fmla="*/ 0 h 1945040"/>
                  <a:gd name="connsiteX2" fmla="*/ 0 w 2063022"/>
                  <a:gd name="connsiteY2" fmla="*/ 1478367 h 1945040"/>
                  <a:gd name="connsiteX3" fmla="*/ 2063022 w 2063022"/>
                  <a:gd name="connsiteY3" fmla="*/ 1945040 h 1945040"/>
                  <a:gd name="connsiteX0" fmla="*/ 2057840 w 2209280"/>
                  <a:gd name="connsiteY0" fmla="*/ 1945040 h 2008216"/>
                  <a:gd name="connsiteX1" fmla="*/ 2054002 w 2209280"/>
                  <a:gd name="connsiteY1" fmla="*/ 0 h 2008216"/>
                  <a:gd name="connsiteX2" fmla="*/ 0 w 2209280"/>
                  <a:gd name="connsiteY2" fmla="*/ 1488654 h 2008216"/>
                  <a:gd name="connsiteX3" fmla="*/ 2057840 w 2209280"/>
                  <a:gd name="connsiteY3" fmla="*/ 1945040 h 2008216"/>
                  <a:gd name="connsiteX0" fmla="*/ 2057840 w 2209281"/>
                  <a:gd name="connsiteY0" fmla="*/ 1909035 h 1975410"/>
                  <a:gd name="connsiteX1" fmla="*/ 2054002 w 2209281"/>
                  <a:gd name="connsiteY1" fmla="*/ 0 h 1975410"/>
                  <a:gd name="connsiteX2" fmla="*/ 0 w 2209281"/>
                  <a:gd name="connsiteY2" fmla="*/ 1488654 h 1975410"/>
                  <a:gd name="connsiteX3" fmla="*/ 2057840 w 2209281"/>
                  <a:gd name="connsiteY3" fmla="*/ 1909035 h 1975410"/>
                  <a:gd name="connsiteX0" fmla="*/ 2057840 w 2209281"/>
                  <a:gd name="connsiteY0" fmla="*/ 1909035 h 1975410"/>
                  <a:gd name="connsiteX1" fmla="*/ 2054002 w 2209281"/>
                  <a:gd name="connsiteY1" fmla="*/ 0 h 1975410"/>
                  <a:gd name="connsiteX2" fmla="*/ 0 w 2209281"/>
                  <a:gd name="connsiteY2" fmla="*/ 1488654 h 1975410"/>
                  <a:gd name="connsiteX3" fmla="*/ 2057840 w 2209281"/>
                  <a:gd name="connsiteY3" fmla="*/ 1909035 h 1975410"/>
                  <a:gd name="connsiteX0" fmla="*/ 2057840 w 2209281"/>
                  <a:gd name="connsiteY0" fmla="*/ 1909035 h 1909035"/>
                  <a:gd name="connsiteX1" fmla="*/ 2054002 w 2209281"/>
                  <a:gd name="connsiteY1" fmla="*/ 0 h 1909035"/>
                  <a:gd name="connsiteX2" fmla="*/ 0 w 2209281"/>
                  <a:gd name="connsiteY2" fmla="*/ 1488654 h 1909035"/>
                  <a:gd name="connsiteX3" fmla="*/ 2057840 w 2209281"/>
                  <a:gd name="connsiteY3" fmla="*/ 1909035 h 1909035"/>
                  <a:gd name="connsiteX0" fmla="*/ 2057840 w 2057840"/>
                  <a:gd name="connsiteY0" fmla="*/ 1909035 h 1909035"/>
                  <a:gd name="connsiteX1" fmla="*/ 2054002 w 2057840"/>
                  <a:gd name="connsiteY1" fmla="*/ 0 h 1909035"/>
                  <a:gd name="connsiteX2" fmla="*/ 0 w 2057840"/>
                  <a:gd name="connsiteY2" fmla="*/ 1488654 h 1909035"/>
                  <a:gd name="connsiteX3" fmla="*/ 2057840 w 2057840"/>
                  <a:gd name="connsiteY3" fmla="*/ 1909035 h 1909035"/>
                  <a:gd name="connsiteX0" fmla="*/ 2057840 w 2209281"/>
                  <a:gd name="connsiteY0" fmla="*/ 1798677 h 1857297"/>
                  <a:gd name="connsiteX1" fmla="*/ 2054002 w 2209281"/>
                  <a:gd name="connsiteY1" fmla="*/ 0 h 1857297"/>
                  <a:gd name="connsiteX2" fmla="*/ 0 w 2209281"/>
                  <a:gd name="connsiteY2" fmla="*/ 1378296 h 1857297"/>
                  <a:gd name="connsiteX3" fmla="*/ 2057840 w 2209281"/>
                  <a:gd name="connsiteY3" fmla="*/ 1798677 h 1857297"/>
                  <a:gd name="connsiteX0" fmla="*/ 2057840 w 2057840"/>
                  <a:gd name="connsiteY0" fmla="*/ 1798677 h 1857297"/>
                  <a:gd name="connsiteX1" fmla="*/ 2054002 w 2057840"/>
                  <a:gd name="connsiteY1" fmla="*/ 0 h 1857297"/>
                  <a:gd name="connsiteX2" fmla="*/ 0 w 2057840"/>
                  <a:gd name="connsiteY2" fmla="*/ 1378296 h 1857297"/>
                  <a:gd name="connsiteX3" fmla="*/ 2057840 w 2057840"/>
                  <a:gd name="connsiteY3" fmla="*/ 1798677 h 1857297"/>
                  <a:gd name="connsiteX0" fmla="*/ 2057840 w 2057840"/>
                  <a:gd name="connsiteY0" fmla="*/ 1798677 h 1798677"/>
                  <a:gd name="connsiteX1" fmla="*/ 2054002 w 2057840"/>
                  <a:gd name="connsiteY1" fmla="*/ 0 h 1798677"/>
                  <a:gd name="connsiteX2" fmla="*/ 0 w 2057840"/>
                  <a:gd name="connsiteY2" fmla="*/ 1378296 h 1798677"/>
                  <a:gd name="connsiteX3" fmla="*/ 2057840 w 2057840"/>
                  <a:gd name="connsiteY3" fmla="*/ 1798677 h 1798677"/>
                  <a:gd name="connsiteX0" fmla="*/ 2057840 w 2057840"/>
                  <a:gd name="connsiteY0" fmla="*/ 1789193 h 1789193"/>
                  <a:gd name="connsiteX1" fmla="*/ 2057187 w 2057840"/>
                  <a:gd name="connsiteY1" fmla="*/ 0 h 1789193"/>
                  <a:gd name="connsiteX2" fmla="*/ 0 w 2057840"/>
                  <a:gd name="connsiteY2" fmla="*/ 1368812 h 1789193"/>
                  <a:gd name="connsiteX3" fmla="*/ 2057840 w 2057840"/>
                  <a:gd name="connsiteY3" fmla="*/ 1789193 h 1789193"/>
                  <a:gd name="connsiteX0" fmla="*/ 2061025 w 2061025"/>
                  <a:gd name="connsiteY0" fmla="*/ 1792354 h 1792354"/>
                  <a:gd name="connsiteX1" fmla="*/ 2057187 w 2061025"/>
                  <a:gd name="connsiteY1" fmla="*/ 0 h 1792354"/>
                  <a:gd name="connsiteX2" fmla="*/ 0 w 2061025"/>
                  <a:gd name="connsiteY2" fmla="*/ 1368812 h 1792354"/>
                  <a:gd name="connsiteX3" fmla="*/ 2061025 w 2061025"/>
                  <a:gd name="connsiteY3" fmla="*/ 1792354 h 1792354"/>
                  <a:gd name="connsiteX0" fmla="*/ 2061025 w 2073191"/>
                  <a:gd name="connsiteY0" fmla="*/ 1817644 h 1817644"/>
                  <a:gd name="connsiteX1" fmla="*/ 2073112 w 2073191"/>
                  <a:gd name="connsiteY1" fmla="*/ 0 h 1817644"/>
                  <a:gd name="connsiteX2" fmla="*/ 0 w 2073191"/>
                  <a:gd name="connsiteY2" fmla="*/ 1394102 h 1817644"/>
                  <a:gd name="connsiteX3" fmla="*/ 2061025 w 2073191"/>
                  <a:gd name="connsiteY3" fmla="*/ 1817644 h 1817644"/>
                  <a:gd name="connsiteX0" fmla="*/ 2067396 w 2073246"/>
                  <a:gd name="connsiteY0" fmla="*/ 1827128 h 1827128"/>
                  <a:gd name="connsiteX1" fmla="*/ 2073112 w 2073246"/>
                  <a:gd name="connsiteY1" fmla="*/ 0 h 1827128"/>
                  <a:gd name="connsiteX2" fmla="*/ 0 w 2073246"/>
                  <a:gd name="connsiteY2" fmla="*/ 1394102 h 1827128"/>
                  <a:gd name="connsiteX3" fmla="*/ 2067396 w 2073246"/>
                  <a:gd name="connsiteY3" fmla="*/ 1827128 h 182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3246" h="1827128">
                    <a:moveTo>
                      <a:pt x="2067396" y="1827128"/>
                    </a:moveTo>
                    <a:cubicBezTo>
                      <a:pt x="2066117" y="1227569"/>
                      <a:pt x="2074391" y="599559"/>
                      <a:pt x="2073112" y="0"/>
                    </a:cubicBezTo>
                    <a:lnTo>
                      <a:pt x="0" y="1394102"/>
                    </a:lnTo>
                    <a:lnTo>
                      <a:pt x="2067396" y="1827128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044C72"/>
                  </a:gs>
                  <a:gs pos="73000">
                    <a:srgbClr val="054463"/>
                  </a:gs>
                  <a:gs pos="0">
                    <a:schemeClr val="tx2"/>
                  </a:gs>
                </a:gsLst>
                <a:lin ang="96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id="{2B9BDA1C-F084-4642-9AD6-1DD3D1AEEFEB}"/>
                  </a:ext>
                </a:extLst>
              </p:cNvPr>
              <p:cNvSpPr/>
              <p:nvPr userDrawn="1"/>
            </p:nvSpPr>
            <p:spPr>
              <a:xfrm>
                <a:off x="11302145" y="5603133"/>
                <a:ext cx="913472" cy="1281238"/>
              </a:xfrm>
              <a:custGeom>
                <a:avLst/>
                <a:gdLst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91999 w 12191999"/>
                  <a:gd name="connsiteY2" fmla="*/ 2044957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922739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659502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2044957"/>
                  <a:gd name="connsiteX1" fmla="*/ 12191999 w 12191999"/>
                  <a:gd name="connsiteY1" fmla="*/ 0 h 2044957"/>
                  <a:gd name="connsiteX2" fmla="*/ 12178145 w 12191999"/>
                  <a:gd name="connsiteY2" fmla="*/ 867320 h 2044957"/>
                  <a:gd name="connsiteX3" fmla="*/ 0 w 12191999"/>
                  <a:gd name="connsiteY3" fmla="*/ 2044957 h 2044957"/>
                  <a:gd name="connsiteX4" fmla="*/ 0 w 12191999"/>
                  <a:gd name="connsiteY4" fmla="*/ 0 h 2044957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27709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504629"/>
                  <a:gd name="connsiteX1" fmla="*/ 12191999 w 12191999"/>
                  <a:gd name="connsiteY1" fmla="*/ 0 h 1504629"/>
                  <a:gd name="connsiteX2" fmla="*/ 12178145 w 12191999"/>
                  <a:gd name="connsiteY2" fmla="*/ 867320 h 1504629"/>
                  <a:gd name="connsiteX3" fmla="*/ 0 w 12191999"/>
                  <a:gd name="connsiteY3" fmla="*/ 1504629 h 1504629"/>
                  <a:gd name="connsiteX4" fmla="*/ 0 w 12191999"/>
                  <a:gd name="connsiteY4" fmla="*/ 0 h 1504629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78145 w 12191999"/>
                  <a:gd name="connsiteY2" fmla="*/ 867320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1726302"/>
                  <a:gd name="connsiteX1" fmla="*/ 12191999 w 12191999"/>
                  <a:gd name="connsiteY1" fmla="*/ 0 h 1726302"/>
                  <a:gd name="connsiteX2" fmla="*/ 12184869 w 12191999"/>
                  <a:gd name="connsiteY2" fmla="*/ 863958 h 1726302"/>
                  <a:gd name="connsiteX3" fmla="*/ 0 w 12191999"/>
                  <a:gd name="connsiteY3" fmla="*/ 1726302 h 1726302"/>
                  <a:gd name="connsiteX4" fmla="*/ 0 w 12191999"/>
                  <a:gd name="connsiteY4" fmla="*/ 0 h 1726302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12184869 w 12191999"/>
                  <a:gd name="connsiteY2" fmla="*/ 863958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94650"/>
                  <a:gd name="connsiteX1" fmla="*/ 12191999 w 12191999"/>
                  <a:gd name="connsiteY1" fmla="*/ 0 h 6894650"/>
                  <a:gd name="connsiteX2" fmla="*/ 3676973 w 12191999"/>
                  <a:gd name="connsiteY2" fmla="*/ 6867193 h 6894650"/>
                  <a:gd name="connsiteX3" fmla="*/ 0 w 12191999"/>
                  <a:gd name="connsiteY3" fmla="*/ 6894650 h 6894650"/>
                  <a:gd name="connsiteX4" fmla="*/ 0 w 12191999"/>
                  <a:gd name="connsiteY4" fmla="*/ 0 h 6894650"/>
                  <a:gd name="connsiteX0" fmla="*/ 0 w 12191999"/>
                  <a:gd name="connsiteY0" fmla="*/ 0 h 6868146"/>
                  <a:gd name="connsiteX1" fmla="*/ 12191999 w 12191999"/>
                  <a:gd name="connsiteY1" fmla="*/ 0 h 6868146"/>
                  <a:gd name="connsiteX2" fmla="*/ 3676973 w 12191999"/>
                  <a:gd name="connsiteY2" fmla="*/ 6867193 h 6868146"/>
                  <a:gd name="connsiteX3" fmla="*/ 13253 w 12191999"/>
                  <a:gd name="connsiteY3" fmla="*/ 6868146 h 6868146"/>
                  <a:gd name="connsiteX4" fmla="*/ 0 w 12191999"/>
                  <a:gd name="connsiteY4" fmla="*/ 0 h 6868146"/>
                  <a:gd name="connsiteX0" fmla="*/ 0 w 7765773"/>
                  <a:gd name="connsiteY0" fmla="*/ 26504 h 6894650"/>
                  <a:gd name="connsiteX1" fmla="*/ 7765773 w 7765773"/>
                  <a:gd name="connsiteY1" fmla="*/ 0 h 6894650"/>
                  <a:gd name="connsiteX2" fmla="*/ 3676973 w 7765773"/>
                  <a:gd name="connsiteY2" fmla="*/ 6893697 h 6894650"/>
                  <a:gd name="connsiteX3" fmla="*/ 13253 w 7765773"/>
                  <a:gd name="connsiteY3" fmla="*/ 6894650 h 6894650"/>
                  <a:gd name="connsiteX4" fmla="*/ 0 w 7765773"/>
                  <a:gd name="connsiteY4" fmla="*/ 26504 h 6894650"/>
                  <a:gd name="connsiteX0" fmla="*/ 0 w 7487477"/>
                  <a:gd name="connsiteY0" fmla="*/ 39757 h 6907903"/>
                  <a:gd name="connsiteX1" fmla="*/ 7487477 w 7487477"/>
                  <a:gd name="connsiteY1" fmla="*/ 0 h 6907903"/>
                  <a:gd name="connsiteX2" fmla="*/ 3676973 w 7487477"/>
                  <a:gd name="connsiteY2" fmla="*/ 6906950 h 6907903"/>
                  <a:gd name="connsiteX3" fmla="*/ 13253 w 7487477"/>
                  <a:gd name="connsiteY3" fmla="*/ 6907903 h 6907903"/>
                  <a:gd name="connsiteX4" fmla="*/ 0 w 7487477"/>
                  <a:gd name="connsiteY4" fmla="*/ 39757 h 6907903"/>
                  <a:gd name="connsiteX0" fmla="*/ 0 w 7839763"/>
                  <a:gd name="connsiteY0" fmla="*/ 39757 h 6907903"/>
                  <a:gd name="connsiteX1" fmla="*/ 7487477 w 7839763"/>
                  <a:gd name="connsiteY1" fmla="*/ 0 h 6907903"/>
                  <a:gd name="connsiteX2" fmla="*/ 6321287 w 7839763"/>
                  <a:gd name="connsiteY2" fmla="*/ 2166765 h 6907903"/>
                  <a:gd name="connsiteX3" fmla="*/ 3676973 w 7839763"/>
                  <a:gd name="connsiteY3" fmla="*/ 6906950 h 6907903"/>
                  <a:gd name="connsiteX4" fmla="*/ 13253 w 7839763"/>
                  <a:gd name="connsiteY4" fmla="*/ 6907903 h 6907903"/>
                  <a:gd name="connsiteX5" fmla="*/ 0 w 7839763"/>
                  <a:gd name="connsiteY5" fmla="*/ 39757 h 6907903"/>
                  <a:gd name="connsiteX0" fmla="*/ 0 w 8275157"/>
                  <a:gd name="connsiteY0" fmla="*/ 39757 h 6907903"/>
                  <a:gd name="connsiteX1" fmla="*/ 7487477 w 8275157"/>
                  <a:gd name="connsiteY1" fmla="*/ 0 h 6907903"/>
                  <a:gd name="connsiteX2" fmla="*/ 7792278 w 8275157"/>
                  <a:gd name="connsiteY2" fmla="*/ 629513 h 6907903"/>
                  <a:gd name="connsiteX3" fmla="*/ 3676973 w 8275157"/>
                  <a:gd name="connsiteY3" fmla="*/ 6906950 h 6907903"/>
                  <a:gd name="connsiteX4" fmla="*/ 13253 w 8275157"/>
                  <a:gd name="connsiteY4" fmla="*/ 6907903 h 6907903"/>
                  <a:gd name="connsiteX5" fmla="*/ 0 w 8275157"/>
                  <a:gd name="connsiteY5" fmla="*/ 39757 h 6907903"/>
                  <a:gd name="connsiteX0" fmla="*/ 0 w 8365192"/>
                  <a:gd name="connsiteY0" fmla="*/ 119833 h 6987979"/>
                  <a:gd name="connsiteX1" fmla="*/ 7487477 w 8365192"/>
                  <a:gd name="connsiteY1" fmla="*/ 80076 h 6987979"/>
                  <a:gd name="connsiteX2" fmla="*/ 7792278 w 8365192"/>
                  <a:gd name="connsiteY2" fmla="*/ 709589 h 6987979"/>
                  <a:gd name="connsiteX3" fmla="*/ 3676973 w 8365192"/>
                  <a:gd name="connsiteY3" fmla="*/ 6987026 h 6987979"/>
                  <a:gd name="connsiteX4" fmla="*/ 13253 w 8365192"/>
                  <a:gd name="connsiteY4" fmla="*/ 6987979 h 6987979"/>
                  <a:gd name="connsiteX5" fmla="*/ 0 w 8365192"/>
                  <a:gd name="connsiteY5" fmla="*/ 119833 h 6987979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7792278"/>
                  <a:gd name="connsiteY0" fmla="*/ 39757 h 6907903"/>
                  <a:gd name="connsiteX1" fmla="*/ 7487477 w 7792278"/>
                  <a:gd name="connsiteY1" fmla="*/ 0 h 6907903"/>
                  <a:gd name="connsiteX2" fmla="*/ 7792278 w 7792278"/>
                  <a:gd name="connsiteY2" fmla="*/ 629513 h 6907903"/>
                  <a:gd name="connsiteX3" fmla="*/ 3676973 w 7792278"/>
                  <a:gd name="connsiteY3" fmla="*/ 6906950 h 6907903"/>
                  <a:gd name="connsiteX4" fmla="*/ 13253 w 7792278"/>
                  <a:gd name="connsiteY4" fmla="*/ 6907903 h 6907903"/>
                  <a:gd name="connsiteX5" fmla="*/ 0 w 7792278"/>
                  <a:gd name="connsiteY5" fmla="*/ 39757 h 6907903"/>
                  <a:gd name="connsiteX0" fmla="*/ 0 w 8056113"/>
                  <a:gd name="connsiteY0" fmla="*/ 60031 h 6928177"/>
                  <a:gd name="connsiteX1" fmla="*/ 7621484 w 8056113"/>
                  <a:gd name="connsiteY1" fmla="*/ 67570 h 6928177"/>
                  <a:gd name="connsiteX2" fmla="*/ 7792278 w 8056113"/>
                  <a:gd name="connsiteY2" fmla="*/ 649787 h 6928177"/>
                  <a:gd name="connsiteX3" fmla="*/ 3676973 w 8056113"/>
                  <a:gd name="connsiteY3" fmla="*/ 6927224 h 6928177"/>
                  <a:gd name="connsiteX4" fmla="*/ 13253 w 8056113"/>
                  <a:gd name="connsiteY4" fmla="*/ 6928177 h 6928177"/>
                  <a:gd name="connsiteX5" fmla="*/ 0 w 8056113"/>
                  <a:gd name="connsiteY5" fmla="*/ 60031 h 6928177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676973 w 7792278"/>
                  <a:gd name="connsiteY3" fmla="*/ 6867193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8052675"/>
                  <a:gd name="connsiteY0" fmla="*/ 59638 h 6927784"/>
                  <a:gd name="connsiteX1" fmla="*/ 7621484 w 8052675"/>
                  <a:gd name="connsiteY1" fmla="*/ 67177 h 6927784"/>
                  <a:gd name="connsiteX2" fmla="*/ 7792278 w 8052675"/>
                  <a:gd name="connsiteY2" fmla="*/ 649394 h 6927784"/>
                  <a:gd name="connsiteX3" fmla="*/ 3723865 w 8052675"/>
                  <a:gd name="connsiteY3" fmla="*/ 6920970 h 6927784"/>
                  <a:gd name="connsiteX4" fmla="*/ 13253 w 8052675"/>
                  <a:gd name="connsiteY4" fmla="*/ 6927784 h 6927784"/>
                  <a:gd name="connsiteX5" fmla="*/ 0 w 8052675"/>
                  <a:gd name="connsiteY5" fmla="*/ 59638 h 6927784"/>
                  <a:gd name="connsiteX0" fmla="*/ 0 w 7792278"/>
                  <a:gd name="connsiteY0" fmla="*/ 0 h 6868146"/>
                  <a:gd name="connsiteX1" fmla="*/ 7621484 w 7792278"/>
                  <a:gd name="connsiteY1" fmla="*/ 7539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8055290"/>
                  <a:gd name="connsiteY0" fmla="*/ 57343 h 6925489"/>
                  <a:gd name="connsiteX1" fmla="*/ 7633208 w 8055290"/>
                  <a:gd name="connsiteY1" fmla="*/ 70743 h 6925489"/>
                  <a:gd name="connsiteX2" fmla="*/ 7792278 w 8055290"/>
                  <a:gd name="connsiteY2" fmla="*/ 647099 h 6925489"/>
                  <a:gd name="connsiteX3" fmla="*/ 3723865 w 8055290"/>
                  <a:gd name="connsiteY3" fmla="*/ 6918675 h 6925489"/>
                  <a:gd name="connsiteX4" fmla="*/ 13253 w 8055290"/>
                  <a:gd name="connsiteY4" fmla="*/ 6925489 h 6925489"/>
                  <a:gd name="connsiteX5" fmla="*/ 0 w 8055290"/>
                  <a:gd name="connsiteY5" fmla="*/ 57343 h 6925489"/>
                  <a:gd name="connsiteX0" fmla="*/ 0 w 7792278"/>
                  <a:gd name="connsiteY0" fmla="*/ 0 h 6868146"/>
                  <a:gd name="connsiteX1" fmla="*/ 7633208 w 7792278"/>
                  <a:gd name="connsiteY1" fmla="*/ 13400 h 6868146"/>
                  <a:gd name="connsiteX2" fmla="*/ 7792278 w 7792278"/>
                  <a:gd name="connsiteY2" fmla="*/ 589756 h 6868146"/>
                  <a:gd name="connsiteX3" fmla="*/ 3723865 w 7792278"/>
                  <a:gd name="connsiteY3" fmla="*/ 6861332 h 6868146"/>
                  <a:gd name="connsiteX4" fmla="*/ 13253 w 7792278"/>
                  <a:gd name="connsiteY4" fmla="*/ 6868146 h 6868146"/>
                  <a:gd name="connsiteX5" fmla="*/ 0 w 7792278"/>
                  <a:gd name="connsiteY5" fmla="*/ 0 h 6868146"/>
                  <a:gd name="connsiteX0" fmla="*/ 0 w 7774488"/>
                  <a:gd name="connsiteY0" fmla="*/ 0 h 6868146"/>
                  <a:gd name="connsiteX1" fmla="*/ 7633208 w 7774488"/>
                  <a:gd name="connsiteY1" fmla="*/ 13400 h 6868146"/>
                  <a:gd name="connsiteX2" fmla="*/ 7774488 w 7774488"/>
                  <a:gd name="connsiteY2" fmla="*/ 600430 h 6868146"/>
                  <a:gd name="connsiteX3" fmla="*/ 3723865 w 7774488"/>
                  <a:gd name="connsiteY3" fmla="*/ 6861332 h 6868146"/>
                  <a:gd name="connsiteX4" fmla="*/ 13253 w 7774488"/>
                  <a:gd name="connsiteY4" fmla="*/ 6868146 h 6868146"/>
                  <a:gd name="connsiteX5" fmla="*/ 0 w 7774488"/>
                  <a:gd name="connsiteY5" fmla="*/ 0 h 6868146"/>
                  <a:gd name="connsiteX0" fmla="*/ 0 w 8042550"/>
                  <a:gd name="connsiteY0" fmla="*/ 53203 h 6960233"/>
                  <a:gd name="connsiteX1" fmla="*/ 7633208 w 8042550"/>
                  <a:gd name="connsiteY1" fmla="*/ 66603 h 6960233"/>
                  <a:gd name="connsiteX2" fmla="*/ 7774488 w 8042550"/>
                  <a:gd name="connsiteY2" fmla="*/ 653633 h 6960233"/>
                  <a:gd name="connsiteX3" fmla="*/ 3692066 w 8042550"/>
                  <a:gd name="connsiteY3" fmla="*/ 6960233 h 6960233"/>
                  <a:gd name="connsiteX4" fmla="*/ 13253 w 8042550"/>
                  <a:gd name="connsiteY4" fmla="*/ 6921349 h 6960233"/>
                  <a:gd name="connsiteX5" fmla="*/ 0 w 8042550"/>
                  <a:gd name="connsiteY5" fmla="*/ 53203 h 6960233"/>
                  <a:gd name="connsiteX0" fmla="*/ 5328 w 8047878"/>
                  <a:gd name="connsiteY0" fmla="*/ 53203 h 6963532"/>
                  <a:gd name="connsiteX1" fmla="*/ 7638536 w 8047878"/>
                  <a:gd name="connsiteY1" fmla="*/ 66603 h 6963532"/>
                  <a:gd name="connsiteX2" fmla="*/ 7779816 w 8047878"/>
                  <a:gd name="connsiteY2" fmla="*/ 653633 h 6963532"/>
                  <a:gd name="connsiteX3" fmla="*/ 3697394 w 8047878"/>
                  <a:gd name="connsiteY3" fmla="*/ 6960233 h 6963532"/>
                  <a:gd name="connsiteX4" fmla="*/ 915 w 8047878"/>
                  <a:gd name="connsiteY4" fmla="*/ 6963532 h 6963532"/>
                  <a:gd name="connsiteX5" fmla="*/ 5328 w 8047878"/>
                  <a:gd name="connsiteY5" fmla="*/ 53203 h 6963532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7779816"/>
                  <a:gd name="connsiteY0" fmla="*/ 0 h 6910329"/>
                  <a:gd name="connsiteX1" fmla="*/ 7638536 w 7779816"/>
                  <a:gd name="connsiteY1" fmla="*/ 13400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5328 w 8047878"/>
                  <a:gd name="connsiteY0" fmla="*/ 36922 h 6947251"/>
                  <a:gd name="connsiteX1" fmla="*/ 7638536 w 8047878"/>
                  <a:gd name="connsiteY1" fmla="*/ 92506 h 6947251"/>
                  <a:gd name="connsiteX2" fmla="*/ 7779816 w 8047878"/>
                  <a:gd name="connsiteY2" fmla="*/ 637352 h 6947251"/>
                  <a:gd name="connsiteX3" fmla="*/ 3697394 w 8047878"/>
                  <a:gd name="connsiteY3" fmla="*/ 6943952 h 6947251"/>
                  <a:gd name="connsiteX4" fmla="*/ 915 w 8047878"/>
                  <a:gd name="connsiteY4" fmla="*/ 6947251 h 6947251"/>
                  <a:gd name="connsiteX5" fmla="*/ 5328 w 8047878"/>
                  <a:gd name="connsiteY5" fmla="*/ 36922 h 6947251"/>
                  <a:gd name="connsiteX0" fmla="*/ 5328 w 7779816"/>
                  <a:gd name="connsiteY0" fmla="*/ 0 h 6910329"/>
                  <a:gd name="connsiteX1" fmla="*/ 7638536 w 7779816"/>
                  <a:gd name="connsiteY1" fmla="*/ 55584 h 6910329"/>
                  <a:gd name="connsiteX2" fmla="*/ 7779816 w 7779816"/>
                  <a:gd name="connsiteY2" fmla="*/ 600430 h 6910329"/>
                  <a:gd name="connsiteX3" fmla="*/ 3697394 w 7779816"/>
                  <a:gd name="connsiteY3" fmla="*/ 6907030 h 6910329"/>
                  <a:gd name="connsiteX4" fmla="*/ 915 w 7779816"/>
                  <a:gd name="connsiteY4" fmla="*/ 6910329 h 6910329"/>
                  <a:gd name="connsiteX5" fmla="*/ 5328 w 7779816"/>
                  <a:gd name="connsiteY5" fmla="*/ 0 h 6910329"/>
                  <a:gd name="connsiteX0" fmla="*/ 0 w 7787198"/>
                  <a:gd name="connsiteY0" fmla="*/ 3851755 h 6854745"/>
                  <a:gd name="connsiteX1" fmla="*/ 7645918 w 7787198"/>
                  <a:gd name="connsiteY1" fmla="*/ 0 h 6854745"/>
                  <a:gd name="connsiteX2" fmla="*/ 7787198 w 7787198"/>
                  <a:gd name="connsiteY2" fmla="*/ 544846 h 6854745"/>
                  <a:gd name="connsiteX3" fmla="*/ 3704776 w 7787198"/>
                  <a:gd name="connsiteY3" fmla="*/ 6851446 h 6854745"/>
                  <a:gd name="connsiteX4" fmla="*/ 8297 w 7787198"/>
                  <a:gd name="connsiteY4" fmla="*/ 6854745 h 6854745"/>
                  <a:gd name="connsiteX5" fmla="*/ 0 w 7787198"/>
                  <a:gd name="connsiteY5" fmla="*/ 3851755 h 6854745"/>
                  <a:gd name="connsiteX0" fmla="*/ 2824 w 7790022"/>
                  <a:gd name="connsiteY0" fmla="*/ 3851755 h 6854745"/>
                  <a:gd name="connsiteX1" fmla="*/ 7648742 w 7790022"/>
                  <a:gd name="connsiteY1" fmla="*/ 0 h 6854745"/>
                  <a:gd name="connsiteX2" fmla="*/ 7790022 w 7790022"/>
                  <a:gd name="connsiteY2" fmla="*/ 544846 h 6854745"/>
                  <a:gd name="connsiteX3" fmla="*/ 3707600 w 7790022"/>
                  <a:gd name="connsiteY3" fmla="*/ 6851446 h 6854745"/>
                  <a:gd name="connsiteX4" fmla="*/ 11121 w 7790022"/>
                  <a:gd name="connsiteY4" fmla="*/ 6854745 h 6854745"/>
                  <a:gd name="connsiteX5" fmla="*/ 2824 w 7790022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3707600 w 12289333"/>
                  <a:gd name="connsiteY3" fmla="*/ 685144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3061836"/>
                  <a:gd name="connsiteY0" fmla="*/ 3851755 h 6854745"/>
                  <a:gd name="connsiteX1" fmla="*/ 7648742 w 13061836"/>
                  <a:gd name="connsiteY1" fmla="*/ 0 h 6854745"/>
                  <a:gd name="connsiteX2" fmla="*/ 12289333 w 13061836"/>
                  <a:gd name="connsiteY2" fmla="*/ 3364705 h 6854745"/>
                  <a:gd name="connsiteX3" fmla="*/ 12223245 w 13061836"/>
                  <a:gd name="connsiteY3" fmla="*/ 6826156 h 6854745"/>
                  <a:gd name="connsiteX4" fmla="*/ 11121 w 13061836"/>
                  <a:gd name="connsiteY4" fmla="*/ 6854745 h 6854745"/>
                  <a:gd name="connsiteX5" fmla="*/ 2824 w 13061836"/>
                  <a:gd name="connsiteY5" fmla="*/ 3851755 h 6854745"/>
                  <a:gd name="connsiteX0" fmla="*/ 2824 w 12289333"/>
                  <a:gd name="connsiteY0" fmla="*/ 3851755 h 6854745"/>
                  <a:gd name="connsiteX1" fmla="*/ 7648742 w 12289333"/>
                  <a:gd name="connsiteY1" fmla="*/ 0 h 6854745"/>
                  <a:gd name="connsiteX2" fmla="*/ 12289333 w 12289333"/>
                  <a:gd name="connsiteY2" fmla="*/ 3364705 h 6854745"/>
                  <a:gd name="connsiteX3" fmla="*/ 12223245 w 12289333"/>
                  <a:gd name="connsiteY3" fmla="*/ 6826156 h 6854745"/>
                  <a:gd name="connsiteX4" fmla="*/ 11121 w 12289333"/>
                  <a:gd name="connsiteY4" fmla="*/ 6854745 h 6854745"/>
                  <a:gd name="connsiteX5" fmla="*/ 2824 w 12289333"/>
                  <a:gd name="connsiteY5" fmla="*/ 3851755 h 6854745"/>
                  <a:gd name="connsiteX0" fmla="*/ 2824 w 12238493"/>
                  <a:gd name="connsiteY0" fmla="*/ 3851755 h 6854745"/>
                  <a:gd name="connsiteX1" fmla="*/ 7648742 w 12238493"/>
                  <a:gd name="connsiteY1" fmla="*/ 0 h 6854745"/>
                  <a:gd name="connsiteX2" fmla="*/ 12238493 w 12238493"/>
                  <a:gd name="connsiteY2" fmla="*/ 5489083 h 6854745"/>
                  <a:gd name="connsiteX3" fmla="*/ 12223245 w 12238493"/>
                  <a:gd name="connsiteY3" fmla="*/ 6826156 h 6854745"/>
                  <a:gd name="connsiteX4" fmla="*/ 11121 w 12238493"/>
                  <a:gd name="connsiteY4" fmla="*/ 6854745 h 6854745"/>
                  <a:gd name="connsiteX5" fmla="*/ 2824 w 12238493"/>
                  <a:gd name="connsiteY5" fmla="*/ 3851755 h 6854745"/>
                  <a:gd name="connsiteX0" fmla="*/ 2824 w 12223245"/>
                  <a:gd name="connsiteY0" fmla="*/ 3851755 h 6854745"/>
                  <a:gd name="connsiteX1" fmla="*/ 7648742 w 12223245"/>
                  <a:gd name="connsiteY1" fmla="*/ 0 h 6854745"/>
                  <a:gd name="connsiteX2" fmla="*/ 12213073 w 12223245"/>
                  <a:gd name="connsiteY2" fmla="*/ 3212964 h 6854745"/>
                  <a:gd name="connsiteX3" fmla="*/ 12223245 w 12223245"/>
                  <a:gd name="connsiteY3" fmla="*/ 6826156 h 6854745"/>
                  <a:gd name="connsiteX4" fmla="*/ 11121 w 12223245"/>
                  <a:gd name="connsiteY4" fmla="*/ 6854745 h 6854745"/>
                  <a:gd name="connsiteX5" fmla="*/ 2824 w 12223245"/>
                  <a:gd name="connsiteY5" fmla="*/ 3851755 h 6854745"/>
                  <a:gd name="connsiteX0" fmla="*/ 2824 w 12223245"/>
                  <a:gd name="connsiteY0" fmla="*/ 638791 h 3641781"/>
                  <a:gd name="connsiteX1" fmla="*/ 12213073 w 12223245"/>
                  <a:gd name="connsiteY1" fmla="*/ 0 h 3641781"/>
                  <a:gd name="connsiteX2" fmla="*/ 12223245 w 12223245"/>
                  <a:gd name="connsiteY2" fmla="*/ 3613192 h 3641781"/>
                  <a:gd name="connsiteX3" fmla="*/ 11121 w 12223245"/>
                  <a:gd name="connsiteY3" fmla="*/ 3641781 h 3641781"/>
                  <a:gd name="connsiteX4" fmla="*/ 2824 w 12223245"/>
                  <a:gd name="connsiteY4" fmla="*/ 638791 h 3641781"/>
                  <a:gd name="connsiteX0" fmla="*/ 18003 w 13108053"/>
                  <a:gd name="connsiteY0" fmla="*/ 1462624 h 3706908"/>
                  <a:gd name="connsiteX1" fmla="*/ 12202832 w 13108053"/>
                  <a:gd name="connsiteY1" fmla="*/ 65127 h 3706908"/>
                  <a:gd name="connsiteX2" fmla="*/ 12213004 w 13108053"/>
                  <a:gd name="connsiteY2" fmla="*/ 3678319 h 3706908"/>
                  <a:gd name="connsiteX3" fmla="*/ 880 w 13108053"/>
                  <a:gd name="connsiteY3" fmla="*/ 3706908 h 3706908"/>
                  <a:gd name="connsiteX4" fmla="*/ 18003 w 13108053"/>
                  <a:gd name="connsiteY4" fmla="*/ 1462624 h 3706908"/>
                  <a:gd name="connsiteX0" fmla="*/ 18003 w 13108053"/>
                  <a:gd name="connsiteY0" fmla="*/ 1447901 h 3692185"/>
                  <a:gd name="connsiteX1" fmla="*/ 12202832 w 13108053"/>
                  <a:gd name="connsiteY1" fmla="*/ 50404 h 3692185"/>
                  <a:gd name="connsiteX2" fmla="*/ 12213004 w 13108053"/>
                  <a:gd name="connsiteY2" fmla="*/ 3663596 h 3692185"/>
                  <a:gd name="connsiteX3" fmla="*/ 880 w 13108053"/>
                  <a:gd name="connsiteY3" fmla="*/ 3692185 h 3692185"/>
                  <a:gd name="connsiteX4" fmla="*/ 18003 w 13108053"/>
                  <a:gd name="connsiteY4" fmla="*/ 1447901 h 3692185"/>
                  <a:gd name="connsiteX0" fmla="*/ 1135609 w 13024337"/>
                  <a:gd name="connsiteY0" fmla="*/ 1819470 h 3671756"/>
                  <a:gd name="connsiteX1" fmla="*/ 12201965 w 13024337"/>
                  <a:gd name="connsiteY1" fmla="*/ 29975 h 3671756"/>
                  <a:gd name="connsiteX2" fmla="*/ 12212137 w 13024337"/>
                  <a:gd name="connsiteY2" fmla="*/ 3643167 h 3671756"/>
                  <a:gd name="connsiteX3" fmla="*/ 13 w 13024337"/>
                  <a:gd name="connsiteY3" fmla="*/ 3671756 h 3671756"/>
                  <a:gd name="connsiteX4" fmla="*/ 1135609 w 13024337"/>
                  <a:gd name="connsiteY4" fmla="*/ 1819470 h 3671756"/>
                  <a:gd name="connsiteX0" fmla="*/ 881414 w 13043169"/>
                  <a:gd name="connsiteY0" fmla="*/ 2631068 h 3648777"/>
                  <a:gd name="connsiteX1" fmla="*/ 12201968 w 13043169"/>
                  <a:gd name="connsiteY1" fmla="*/ 6996 h 3648777"/>
                  <a:gd name="connsiteX2" fmla="*/ 12212140 w 13043169"/>
                  <a:gd name="connsiteY2" fmla="*/ 3620188 h 3648777"/>
                  <a:gd name="connsiteX3" fmla="*/ 16 w 13043169"/>
                  <a:gd name="connsiteY3" fmla="*/ 3648777 h 3648777"/>
                  <a:gd name="connsiteX4" fmla="*/ 881414 w 13043169"/>
                  <a:gd name="connsiteY4" fmla="*/ 2631068 h 3648777"/>
                  <a:gd name="connsiteX0" fmla="*/ 881398 w 13043153"/>
                  <a:gd name="connsiteY0" fmla="*/ 2631068 h 3648777"/>
                  <a:gd name="connsiteX1" fmla="*/ 12201952 w 13043153"/>
                  <a:gd name="connsiteY1" fmla="*/ 6996 h 3648777"/>
                  <a:gd name="connsiteX2" fmla="*/ 12212124 w 13043153"/>
                  <a:gd name="connsiteY2" fmla="*/ 3620188 h 3648777"/>
                  <a:gd name="connsiteX3" fmla="*/ 0 w 13043153"/>
                  <a:gd name="connsiteY3" fmla="*/ 3648777 h 3648777"/>
                  <a:gd name="connsiteX4" fmla="*/ 881398 w 13043153"/>
                  <a:gd name="connsiteY4" fmla="*/ 2631068 h 3648777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1571238 w 14647636"/>
                  <a:gd name="connsiteY0" fmla="*/ 3433552 h 3641974"/>
                  <a:gd name="connsiteX1" fmla="*/ 13743357 w 14647636"/>
                  <a:gd name="connsiteY1" fmla="*/ 193 h 3641974"/>
                  <a:gd name="connsiteX2" fmla="*/ 13753529 w 14647636"/>
                  <a:gd name="connsiteY2" fmla="*/ 3613385 h 3641974"/>
                  <a:gd name="connsiteX3" fmla="*/ 1541405 w 14647636"/>
                  <a:gd name="connsiteY3" fmla="*/ 3641974 h 3641974"/>
                  <a:gd name="connsiteX4" fmla="*/ 1571238 w 14647636"/>
                  <a:gd name="connsiteY4" fmla="*/ 3433552 h 3641974"/>
                  <a:gd name="connsiteX0" fmla="*/ 29833 w 13106231"/>
                  <a:gd name="connsiteY0" fmla="*/ 3433552 h 3641974"/>
                  <a:gd name="connsiteX1" fmla="*/ 12201952 w 13106231"/>
                  <a:gd name="connsiteY1" fmla="*/ 193 h 3641974"/>
                  <a:gd name="connsiteX2" fmla="*/ 12212124 w 13106231"/>
                  <a:gd name="connsiteY2" fmla="*/ 3613385 h 3641974"/>
                  <a:gd name="connsiteX3" fmla="*/ 0 w 13106231"/>
                  <a:gd name="connsiteY3" fmla="*/ 3641974 h 3641974"/>
                  <a:gd name="connsiteX4" fmla="*/ 29833 w 13106231"/>
                  <a:gd name="connsiteY4" fmla="*/ 3433552 h 3641974"/>
                  <a:gd name="connsiteX0" fmla="*/ 29833 w 13106231"/>
                  <a:gd name="connsiteY0" fmla="*/ 3433359 h 3641781"/>
                  <a:gd name="connsiteX1" fmla="*/ 12201952 w 13106231"/>
                  <a:gd name="connsiteY1" fmla="*/ 0 h 3641781"/>
                  <a:gd name="connsiteX2" fmla="*/ 12212124 w 13106231"/>
                  <a:gd name="connsiteY2" fmla="*/ 3613192 h 3641781"/>
                  <a:gd name="connsiteX3" fmla="*/ 0 w 13106231"/>
                  <a:gd name="connsiteY3" fmla="*/ 3641781 h 3641781"/>
                  <a:gd name="connsiteX4" fmla="*/ 29833 w 13106231"/>
                  <a:gd name="connsiteY4" fmla="*/ 3433359 h 3641781"/>
                  <a:gd name="connsiteX0" fmla="*/ 29833 w 12212124"/>
                  <a:gd name="connsiteY0" fmla="*/ 3433359 h 3641781"/>
                  <a:gd name="connsiteX1" fmla="*/ 12201952 w 12212124"/>
                  <a:gd name="connsiteY1" fmla="*/ 0 h 3641781"/>
                  <a:gd name="connsiteX2" fmla="*/ 12212124 w 12212124"/>
                  <a:gd name="connsiteY2" fmla="*/ 3613192 h 3641781"/>
                  <a:gd name="connsiteX3" fmla="*/ 0 w 12212124"/>
                  <a:gd name="connsiteY3" fmla="*/ 3641781 h 3641781"/>
                  <a:gd name="connsiteX4" fmla="*/ 29833 w 12212124"/>
                  <a:gd name="connsiteY4" fmla="*/ 3433359 h 3641781"/>
                  <a:gd name="connsiteX0" fmla="*/ 0 w 13116591"/>
                  <a:gd name="connsiteY0" fmla="*/ 3443767 h 3642036"/>
                  <a:gd name="connsiteX1" fmla="*/ 12209540 w 13116591"/>
                  <a:gd name="connsiteY1" fmla="*/ 255 h 3642036"/>
                  <a:gd name="connsiteX2" fmla="*/ 12219712 w 13116591"/>
                  <a:gd name="connsiteY2" fmla="*/ 3613447 h 3642036"/>
                  <a:gd name="connsiteX3" fmla="*/ 7588 w 13116591"/>
                  <a:gd name="connsiteY3" fmla="*/ 3642036 h 3642036"/>
                  <a:gd name="connsiteX4" fmla="*/ 0 w 13116591"/>
                  <a:gd name="connsiteY4" fmla="*/ 3443767 h 3642036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2445 w 14019036"/>
                  <a:gd name="connsiteY0" fmla="*/ 3443720 h 3754467"/>
                  <a:gd name="connsiteX1" fmla="*/ 13111985 w 14019036"/>
                  <a:gd name="connsiteY1" fmla="*/ 208 h 3754467"/>
                  <a:gd name="connsiteX2" fmla="*/ 13122157 w 14019036"/>
                  <a:gd name="connsiteY2" fmla="*/ 3613400 h 3754467"/>
                  <a:gd name="connsiteX3" fmla="*/ 910033 w 14019036"/>
                  <a:gd name="connsiteY3" fmla="*/ 3635220 h 3754467"/>
                  <a:gd name="connsiteX4" fmla="*/ 902445 w 14019036"/>
                  <a:gd name="connsiteY4" fmla="*/ 3443720 h 3754467"/>
                  <a:gd name="connsiteX0" fmla="*/ 0 w 13116591"/>
                  <a:gd name="connsiteY0" fmla="*/ 3443720 h 3635220"/>
                  <a:gd name="connsiteX1" fmla="*/ 12209540 w 13116591"/>
                  <a:gd name="connsiteY1" fmla="*/ 208 h 3635220"/>
                  <a:gd name="connsiteX2" fmla="*/ 12219712 w 13116591"/>
                  <a:gd name="connsiteY2" fmla="*/ 3613400 h 3635220"/>
                  <a:gd name="connsiteX3" fmla="*/ 7588 w 13116591"/>
                  <a:gd name="connsiteY3" fmla="*/ 3635220 h 3635220"/>
                  <a:gd name="connsiteX4" fmla="*/ 0 w 13116591"/>
                  <a:gd name="connsiteY4" fmla="*/ 3443720 h 3635220"/>
                  <a:gd name="connsiteX0" fmla="*/ 904914 w 14021505"/>
                  <a:gd name="connsiteY0" fmla="*/ 3443720 h 3755501"/>
                  <a:gd name="connsiteX1" fmla="*/ 13114454 w 14021505"/>
                  <a:gd name="connsiteY1" fmla="*/ 208 h 3755501"/>
                  <a:gd name="connsiteX2" fmla="*/ 13124626 w 14021505"/>
                  <a:gd name="connsiteY2" fmla="*/ 3613400 h 3755501"/>
                  <a:gd name="connsiteX3" fmla="*/ 902969 w 14021505"/>
                  <a:gd name="connsiteY3" fmla="*/ 3638381 h 3755501"/>
                  <a:gd name="connsiteX4" fmla="*/ 904914 w 14021505"/>
                  <a:gd name="connsiteY4" fmla="*/ 3443720 h 3755501"/>
                  <a:gd name="connsiteX0" fmla="*/ 1945 w 13118536"/>
                  <a:gd name="connsiteY0" fmla="*/ 3443720 h 3638381"/>
                  <a:gd name="connsiteX1" fmla="*/ 12211485 w 13118536"/>
                  <a:gd name="connsiteY1" fmla="*/ 208 h 3638381"/>
                  <a:gd name="connsiteX2" fmla="*/ 12221657 w 13118536"/>
                  <a:gd name="connsiteY2" fmla="*/ 3613400 h 3638381"/>
                  <a:gd name="connsiteX3" fmla="*/ 0 w 13118536"/>
                  <a:gd name="connsiteY3" fmla="*/ 3638381 h 3638381"/>
                  <a:gd name="connsiteX4" fmla="*/ 1945 w 13118536"/>
                  <a:gd name="connsiteY4" fmla="*/ 3443720 h 3638381"/>
                  <a:gd name="connsiteX0" fmla="*/ 1945 w 12221657"/>
                  <a:gd name="connsiteY0" fmla="*/ 3443720 h 3638381"/>
                  <a:gd name="connsiteX1" fmla="*/ 12211485 w 12221657"/>
                  <a:gd name="connsiteY1" fmla="*/ 208 h 3638381"/>
                  <a:gd name="connsiteX2" fmla="*/ 12221657 w 12221657"/>
                  <a:gd name="connsiteY2" fmla="*/ 3613400 h 3638381"/>
                  <a:gd name="connsiteX3" fmla="*/ 0 w 12221657"/>
                  <a:gd name="connsiteY3" fmla="*/ 3638381 h 3638381"/>
                  <a:gd name="connsiteX4" fmla="*/ 1945 w 12221657"/>
                  <a:gd name="connsiteY4" fmla="*/ 3443720 h 3638381"/>
                  <a:gd name="connsiteX0" fmla="*/ 1945 w 13118536"/>
                  <a:gd name="connsiteY0" fmla="*/ 3443705 h 3638366"/>
                  <a:gd name="connsiteX1" fmla="*/ 12211485 w 13118536"/>
                  <a:gd name="connsiteY1" fmla="*/ 193 h 3638366"/>
                  <a:gd name="connsiteX2" fmla="*/ 12221657 w 13118536"/>
                  <a:gd name="connsiteY2" fmla="*/ 3607063 h 3638366"/>
                  <a:gd name="connsiteX3" fmla="*/ 0 w 13118536"/>
                  <a:gd name="connsiteY3" fmla="*/ 3638366 h 3638366"/>
                  <a:gd name="connsiteX4" fmla="*/ 1945 w 13118536"/>
                  <a:gd name="connsiteY4" fmla="*/ 3443705 h 3638366"/>
                  <a:gd name="connsiteX0" fmla="*/ 1945 w 13119600"/>
                  <a:gd name="connsiteY0" fmla="*/ 3443727 h 3638388"/>
                  <a:gd name="connsiteX1" fmla="*/ 12211485 w 13119600"/>
                  <a:gd name="connsiteY1" fmla="*/ 215 h 3638388"/>
                  <a:gd name="connsiteX2" fmla="*/ 12224835 w 13119600"/>
                  <a:gd name="connsiteY2" fmla="*/ 3616569 h 3638388"/>
                  <a:gd name="connsiteX3" fmla="*/ 0 w 13119600"/>
                  <a:gd name="connsiteY3" fmla="*/ 3638388 h 3638388"/>
                  <a:gd name="connsiteX4" fmla="*/ 1945 w 13119600"/>
                  <a:gd name="connsiteY4" fmla="*/ 3443727 h 3638388"/>
                  <a:gd name="connsiteX0" fmla="*/ 1945 w 12224835"/>
                  <a:gd name="connsiteY0" fmla="*/ 3443727 h 3638388"/>
                  <a:gd name="connsiteX1" fmla="*/ 12211485 w 12224835"/>
                  <a:gd name="connsiteY1" fmla="*/ 215 h 3638388"/>
                  <a:gd name="connsiteX2" fmla="*/ 12224835 w 12224835"/>
                  <a:gd name="connsiteY2" fmla="*/ 3616569 h 3638388"/>
                  <a:gd name="connsiteX3" fmla="*/ 0 w 12224835"/>
                  <a:gd name="connsiteY3" fmla="*/ 3638388 h 3638388"/>
                  <a:gd name="connsiteX4" fmla="*/ 1945 w 12224835"/>
                  <a:gd name="connsiteY4" fmla="*/ 3443727 h 3638388"/>
                  <a:gd name="connsiteX0" fmla="*/ 1945 w 12224835"/>
                  <a:gd name="connsiteY0" fmla="*/ 3443512 h 3638173"/>
                  <a:gd name="connsiteX1" fmla="*/ 12211485 w 12224835"/>
                  <a:gd name="connsiteY1" fmla="*/ 0 h 3638173"/>
                  <a:gd name="connsiteX2" fmla="*/ 12224835 w 12224835"/>
                  <a:gd name="connsiteY2" fmla="*/ 3616354 h 3638173"/>
                  <a:gd name="connsiteX3" fmla="*/ 0 w 12224835"/>
                  <a:gd name="connsiteY3" fmla="*/ 3638173 h 3638173"/>
                  <a:gd name="connsiteX4" fmla="*/ 1945 w 12224835"/>
                  <a:gd name="connsiteY4" fmla="*/ 3443512 h 3638173"/>
                  <a:gd name="connsiteX0" fmla="*/ 1945 w 13119363"/>
                  <a:gd name="connsiteY0" fmla="*/ 3443806 h 3638467"/>
                  <a:gd name="connsiteX1" fmla="*/ 12211485 w 13119363"/>
                  <a:gd name="connsiteY1" fmla="*/ 294 h 3638467"/>
                  <a:gd name="connsiteX2" fmla="*/ 12224835 w 13119363"/>
                  <a:gd name="connsiteY2" fmla="*/ 3626132 h 3638467"/>
                  <a:gd name="connsiteX3" fmla="*/ 0 w 13119363"/>
                  <a:gd name="connsiteY3" fmla="*/ 3638467 h 3638467"/>
                  <a:gd name="connsiteX4" fmla="*/ 1945 w 13119363"/>
                  <a:gd name="connsiteY4" fmla="*/ 3443806 h 3638467"/>
                  <a:gd name="connsiteX0" fmla="*/ 1945 w 13119363"/>
                  <a:gd name="connsiteY0" fmla="*/ 3443848 h 3638819"/>
                  <a:gd name="connsiteX1" fmla="*/ 12211485 w 13119363"/>
                  <a:gd name="connsiteY1" fmla="*/ 336 h 3638819"/>
                  <a:gd name="connsiteX2" fmla="*/ 12224835 w 13119363"/>
                  <a:gd name="connsiteY2" fmla="*/ 3638820 h 3638819"/>
                  <a:gd name="connsiteX3" fmla="*/ 0 w 13119363"/>
                  <a:gd name="connsiteY3" fmla="*/ 3638509 h 3638819"/>
                  <a:gd name="connsiteX4" fmla="*/ 1945 w 13119363"/>
                  <a:gd name="connsiteY4" fmla="*/ 3443848 h 3638819"/>
                  <a:gd name="connsiteX0" fmla="*/ 1945 w 12224835"/>
                  <a:gd name="connsiteY0" fmla="*/ 3443848 h 3638820"/>
                  <a:gd name="connsiteX1" fmla="*/ 12211485 w 12224835"/>
                  <a:gd name="connsiteY1" fmla="*/ 336 h 3638820"/>
                  <a:gd name="connsiteX2" fmla="*/ 12224835 w 12224835"/>
                  <a:gd name="connsiteY2" fmla="*/ 3638820 h 3638820"/>
                  <a:gd name="connsiteX3" fmla="*/ 0 w 12224835"/>
                  <a:gd name="connsiteY3" fmla="*/ 3638509 h 3638820"/>
                  <a:gd name="connsiteX4" fmla="*/ 1945 w 12224835"/>
                  <a:gd name="connsiteY4" fmla="*/ 3443848 h 3638820"/>
                  <a:gd name="connsiteX0" fmla="*/ 1945 w 12224835"/>
                  <a:gd name="connsiteY0" fmla="*/ 3443512 h 3638484"/>
                  <a:gd name="connsiteX1" fmla="*/ 12211485 w 12224835"/>
                  <a:gd name="connsiteY1" fmla="*/ 0 h 3638484"/>
                  <a:gd name="connsiteX2" fmla="*/ 12224835 w 12224835"/>
                  <a:gd name="connsiteY2" fmla="*/ 3638484 h 3638484"/>
                  <a:gd name="connsiteX3" fmla="*/ 0 w 12224835"/>
                  <a:gd name="connsiteY3" fmla="*/ 3638173 h 3638484"/>
                  <a:gd name="connsiteX4" fmla="*/ 1945 w 12224835"/>
                  <a:gd name="connsiteY4" fmla="*/ 3443512 h 3638484"/>
                  <a:gd name="connsiteX0" fmla="*/ 54858 w 12277748"/>
                  <a:gd name="connsiteY0" fmla="*/ 3443512 h 3755293"/>
                  <a:gd name="connsiteX1" fmla="*/ 12264398 w 12277748"/>
                  <a:gd name="connsiteY1" fmla="*/ 0 h 3755293"/>
                  <a:gd name="connsiteX2" fmla="*/ 12277748 w 12277748"/>
                  <a:gd name="connsiteY2" fmla="*/ 3638484 h 3755293"/>
                  <a:gd name="connsiteX3" fmla="*/ 7465337 w 12277748"/>
                  <a:gd name="connsiteY3" fmla="*/ 3638173 h 3755293"/>
                  <a:gd name="connsiteX4" fmla="*/ 54858 w 12277748"/>
                  <a:gd name="connsiteY4" fmla="*/ 3443512 h 3755293"/>
                  <a:gd name="connsiteX0" fmla="*/ 147208 w 7367230"/>
                  <a:gd name="connsiteY0" fmla="*/ 1845227 h 3679005"/>
                  <a:gd name="connsiteX1" fmla="*/ 6866064 w 7367230"/>
                  <a:gd name="connsiteY1" fmla="*/ 40521 h 3679005"/>
                  <a:gd name="connsiteX2" fmla="*/ 6879414 w 7367230"/>
                  <a:gd name="connsiteY2" fmla="*/ 3679005 h 3679005"/>
                  <a:gd name="connsiteX3" fmla="*/ 2067003 w 7367230"/>
                  <a:gd name="connsiteY3" fmla="*/ 3678694 h 3679005"/>
                  <a:gd name="connsiteX4" fmla="*/ 147208 w 7367230"/>
                  <a:gd name="connsiteY4" fmla="*/ 1845227 h 3679005"/>
                  <a:gd name="connsiteX0" fmla="*/ 151451 w 7273184"/>
                  <a:gd name="connsiteY0" fmla="*/ 1955670 h 3672390"/>
                  <a:gd name="connsiteX1" fmla="*/ 6778796 w 7273184"/>
                  <a:gd name="connsiteY1" fmla="*/ 33906 h 3672390"/>
                  <a:gd name="connsiteX2" fmla="*/ 6792146 w 7273184"/>
                  <a:gd name="connsiteY2" fmla="*/ 3672390 h 3672390"/>
                  <a:gd name="connsiteX3" fmla="*/ 1979735 w 7273184"/>
                  <a:gd name="connsiteY3" fmla="*/ 3672079 h 3672390"/>
                  <a:gd name="connsiteX4" fmla="*/ 151451 w 7273184"/>
                  <a:gd name="connsiteY4" fmla="*/ 1955670 h 3672390"/>
                  <a:gd name="connsiteX0" fmla="*/ 179531 w 6767691"/>
                  <a:gd name="connsiteY0" fmla="*/ 1992683 h 3670383"/>
                  <a:gd name="connsiteX1" fmla="*/ 6310099 w 6767691"/>
                  <a:gd name="connsiteY1" fmla="*/ 31899 h 3670383"/>
                  <a:gd name="connsiteX2" fmla="*/ 6323449 w 6767691"/>
                  <a:gd name="connsiteY2" fmla="*/ 3670383 h 3670383"/>
                  <a:gd name="connsiteX3" fmla="*/ 1511038 w 6767691"/>
                  <a:gd name="connsiteY3" fmla="*/ 3670072 h 3670383"/>
                  <a:gd name="connsiteX4" fmla="*/ 179531 w 6767691"/>
                  <a:gd name="connsiteY4" fmla="*/ 1992683 h 3670383"/>
                  <a:gd name="connsiteX0" fmla="*/ 157278 w 7152638"/>
                  <a:gd name="connsiteY0" fmla="*/ 1918753 h 3674491"/>
                  <a:gd name="connsiteX1" fmla="*/ 6666965 w 7152638"/>
                  <a:gd name="connsiteY1" fmla="*/ 36007 h 3674491"/>
                  <a:gd name="connsiteX2" fmla="*/ 6680315 w 7152638"/>
                  <a:gd name="connsiteY2" fmla="*/ 3674491 h 3674491"/>
                  <a:gd name="connsiteX3" fmla="*/ 1867904 w 7152638"/>
                  <a:gd name="connsiteY3" fmla="*/ 3674180 h 3674491"/>
                  <a:gd name="connsiteX4" fmla="*/ 157278 w 7152638"/>
                  <a:gd name="connsiteY4" fmla="*/ 1918753 h 3674491"/>
                  <a:gd name="connsiteX0" fmla="*/ 0 w 6995360"/>
                  <a:gd name="connsiteY0" fmla="*/ 1918753 h 3674491"/>
                  <a:gd name="connsiteX1" fmla="*/ 6509687 w 6995360"/>
                  <a:gd name="connsiteY1" fmla="*/ 36007 h 3674491"/>
                  <a:gd name="connsiteX2" fmla="*/ 6523037 w 6995360"/>
                  <a:gd name="connsiteY2" fmla="*/ 3674491 h 3674491"/>
                  <a:gd name="connsiteX3" fmla="*/ 1710626 w 6995360"/>
                  <a:gd name="connsiteY3" fmla="*/ 3674180 h 3674491"/>
                  <a:gd name="connsiteX4" fmla="*/ 0 w 6995360"/>
                  <a:gd name="connsiteY4" fmla="*/ 1918753 h 3674491"/>
                  <a:gd name="connsiteX0" fmla="*/ 0 w 6995360"/>
                  <a:gd name="connsiteY0" fmla="*/ 1882746 h 3638484"/>
                  <a:gd name="connsiteX1" fmla="*/ 6509687 w 6995360"/>
                  <a:gd name="connsiteY1" fmla="*/ 0 h 3638484"/>
                  <a:gd name="connsiteX2" fmla="*/ 6523037 w 6995360"/>
                  <a:gd name="connsiteY2" fmla="*/ 3638484 h 3638484"/>
                  <a:gd name="connsiteX3" fmla="*/ 1710626 w 6995360"/>
                  <a:gd name="connsiteY3" fmla="*/ 3638173 h 3638484"/>
                  <a:gd name="connsiteX4" fmla="*/ 0 w 6995360"/>
                  <a:gd name="connsiteY4" fmla="*/ 1882746 h 3638484"/>
                  <a:gd name="connsiteX0" fmla="*/ 0 w 6523037"/>
                  <a:gd name="connsiteY0" fmla="*/ 1882746 h 3638484"/>
                  <a:gd name="connsiteX1" fmla="*/ 6509687 w 6523037"/>
                  <a:gd name="connsiteY1" fmla="*/ 0 h 3638484"/>
                  <a:gd name="connsiteX2" fmla="*/ 6523037 w 6523037"/>
                  <a:gd name="connsiteY2" fmla="*/ 3638484 h 3638484"/>
                  <a:gd name="connsiteX3" fmla="*/ 1710626 w 6523037"/>
                  <a:gd name="connsiteY3" fmla="*/ 3638173 h 3638484"/>
                  <a:gd name="connsiteX4" fmla="*/ 0 w 6523037"/>
                  <a:gd name="connsiteY4" fmla="*/ 1882746 h 3638484"/>
                  <a:gd name="connsiteX0" fmla="*/ 0 w 7809763"/>
                  <a:gd name="connsiteY0" fmla="*/ 2092990 h 3666638"/>
                  <a:gd name="connsiteX1" fmla="*/ 7267925 w 7809763"/>
                  <a:gd name="connsiteY1" fmla="*/ 28154 h 3666638"/>
                  <a:gd name="connsiteX2" fmla="*/ 7281275 w 7809763"/>
                  <a:gd name="connsiteY2" fmla="*/ 3666638 h 3666638"/>
                  <a:gd name="connsiteX3" fmla="*/ 2468864 w 7809763"/>
                  <a:gd name="connsiteY3" fmla="*/ 3666327 h 3666638"/>
                  <a:gd name="connsiteX4" fmla="*/ 0 w 7809763"/>
                  <a:gd name="connsiteY4" fmla="*/ 2092990 h 3666638"/>
                  <a:gd name="connsiteX0" fmla="*/ 0 w 7809763"/>
                  <a:gd name="connsiteY0" fmla="*/ 2064836 h 3638484"/>
                  <a:gd name="connsiteX1" fmla="*/ 7267925 w 7809763"/>
                  <a:gd name="connsiteY1" fmla="*/ 0 h 3638484"/>
                  <a:gd name="connsiteX2" fmla="*/ 7281275 w 7809763"/>
                  <a:gd name="connsiteY2" fmla="*/ 3638484 h 3638484"/>
                  <a:gd name="connsiteX3" fmla="*/ 2468864 w 7809763"/>
                  <a:gd name="connsiteY3" fmla="*/ 3638173 h 3638484"/>
                  <a:gd name="connsiteX4" fmla="*/ 0 w 7809763"/>
                  <a:gd name="connsiteY4" fmla="*/ 2064836 h 3638484"/>
                  <a:gd name="connsiteX0" fmla="*/ 0 w 7832358"/>
                  <a:gd name="connsiteY0" fmla="*/ 2082962 h 3667076"/>
                  <a:gd name="connsiteX1" fmla="*/ 7288961 w 7832358"/>
                  <a:gd name="connsiteY1" fmla="*/ 28592 h 3667076"/>
                  <a:gd name="connsiteX2" fmla="*/ 7302311 w 7832358"/>
                  <a:gd name="connsiteY2" fmla="*/ 3667076 h 3667076"/>
                  <a:gd name="connsiteX3" fmla="*/ 2489900 w 7832358"/>
                  <a:gd name="connsiteY3" fmla="*/ 3666765 h 3667076"/>
                  <a:gd name="connsiteX4" fmla="*/ 0 w 7832358"/>
                  <a:gd name="connsiteY4" fmla="*/ 2082962 h 3667076"/>
                  <a:gd name="connsiteX0" fmla="*/ 0 w 7832357"/>
                  <a:gd name="connsiteY0" fmla="*/ 2054370 h 3638484"/>
                  <a:gd name="connsiteX1" fmla="*/ 7288961 w 7832357"/>
                  <a:gd name="connsiteY1" fmla="*/ 0 h 3638484"/>
                  <a:gd name="connsiteX2" fmla="*/ 7302311 w 7832357"/>
                  <a:gd name="connsiteY2" fmla="*/ 3638484 h 3638484"/>
                  <a:gd name="connsiteX3" fmla="*/ 2489900 w 7832357"/>
                  <a:gd name="connsiteY3" fmla="*/ 3638173 h 3638484"/>
                  <a:gd name="connsiteX4" fmla="*/ 0 w 7832357"/>
                  <a:gd name="connsiteY4" fmla="*/ 2054370 h 3638484"/>
                  <a:gd name="connsiteX0" fmla="*/ 0 w 7302311"/>
                  <a:gd name="connsiteY0" fmla="*/ 2054370 h 3638484"/>
                  <a:gd name="connsiteX1" fmla="*/ 7288961 w 7302311"/>
                  <a:gd name="connsiteY1" fmla="*/ 0 h 3638484"/>
                  <a:gd name="connsiteX2" fmla="*/ 7302311 w 7302311"/>
                  <a:gd name="connsiteY2" fmla="*/ 3638484 h 3638484"/>
                  <a:gd name="connsiteX3" fmla="*/ 2489900 w 7302311"/>
                  <a:gd name="connsiteY3" fmla="*/ 3638173 h 3638484"/>
                  <a:gd name="connsiteX4" fmla="*/ 0 w 7302311"/>
                  <a:gd name="connsiteY4" fmla="*/ 2054370 h 3638484"/>
                  <a:gd name="connsiteX0" fmla="*/ 0 w 4812411"/>
                  <a:gd name="connsiteY0" fmla="*/ 3638173 h 3638484"/>
                  <a:gd name="connsiteX1" fmla="*/ 4799061 w 4812411"/>
                  <a:gd name="connsiteY1" fmla="*/ 0 h 3638484"/>
                  <a:gd name="connsiteX2" fmla="*/ 4812411 w 4812411"/>
                  <a:gd name="connsiteY2" fmla="*/ 3638484 h 3638484"/>
                  <a:gd name="connsiteX3" fmla="*/ 0 w 4812411"/>
                  <a:gd name="connsiteY3" fmla="*/ 3638173 h 3638484"/>
                  <a:gd name="connsiteX0" fmla="*/ 0 w 4812411"/>
                  <a:gd name="connsiteY0" fmla="*/ 2922821 h 2923132"/>
                  <a:gd name="connsiteX1" fmla="*/ 4777273 w 4812411"/>
                  <a:gd name="connsiteY1" fmla="*/ 0 h 2923132"/>
                  <a:gd name="connsiteX2" fmla="*/ 4812411 w 4812411"/>
                  <a:gd name="connsiteY2" fmla="*/ 2923132 h 2923132"/>
                  <a:gd name="connsiteX3" fmla="*/ 0 w 4812411"/>
                  <a:gd name="connsiteY3" fmla="*/ 2922821 h 2923132"/>
                  <a:gd name="connsiteX0" fmla="*/ 0 w 4812411"/>
                  <a:gd name="connsiteY0" fmla="*/ 2803596 h 2803907"/>
                  <a:gd name="connsiteX1" fmla="*/ 4788168 w 4812411"/>
                  <a:gd name="connsiteY1" fmla="*/ 0 h 2803907"/>
                  <a:gd name="connsiteX2" fmla="*/ 4812411 w 4812411"/>
                  <a:gd name="connsiteY2" fmla="*/ 2803907 h 2803907"/>
                  <a:gd name="connsiteX3" fmla="*/ 0 w 4812411"/>
                  <a:gd name="connsiteY3" fmla="*/ 2803596 h 2803907"/>
                  <a:gd name="connsiteX0" fmla="*/ 0 w 4820851"/>
                  <a:gd name="connsiteY0" fmla="*/ 2868628 h 2868939"/>
                  <a:gd name="connsiteX1" fmla="*/ 4820851 w 4820851"/>
                  <a:gd name="connsiteY1" fmla="*/ 0 h 2868939"/>
                  <a:gd name="connsiteX2" fmla="*/ 4812411 w 4820851"/>
                  <a:gd name="connsiteY2" fmla="*/ 2868939 h 2868939"/>
                  <a:gd name="connsiteX3" fmla="*/ 0 w 4820851"/>
                  <a:gd name="connsiteY3" fmla="*/ 2868628 h 2868939"/>
                  <a:gd name="connsiteX0" fmla="*/ 0 w 4820851"/>
                  <a:gd name="connsiteY0" fmla="*/ 3045988 h 3046299"/>
                  <a:gd name="connsiteX1" fmla="*/ 4820851 w 4820851"/>
                  <a:gd name="connsiteY1" fmla="*/ 0 h 3046299"/>
                  <a:gd name="connsiteX2" fmla="*/ 4812411 w 4820851"/>
                  <a:gd name="connsiteY2" fmla="*/ 3046299 h 3046299"/>
                  <a:gd name="connsiteX3" fmla="*/ 0 w 4820851"/>
                  <a:gd name="connsiteY3" fmla="*/ 3045988 h 3046299"/>
                  <a:gd name="connsiteX0" fmla="*/ 0 w 4813060"/>
                  <a:gd name="connsiteY0" fmla="*/ 3015470 h 3015781"/>
                  <a:gd name="connsiteX1" fmla="*/ 4810626 w 4813060"/>
                  <a:gd name="connsiteY1" fmla="*/ 0 h 3015781"/>
                  <a:gd name="connsiteX2" fmla="*/ 4812411 w 4813060"/>
                  <a:gd name="connsiteY2" fmla="*/ 3015781 h 3015781"/>
                  <a:gd name="connsiteX3" fmla="*/ 0 w 4813060"/>
                  <a:gd name="connsiteY3" fmla="*/ 3015470 h 3015781"/>
                  <a:gd name="connsiteX0" fmla="*/ 0 w 4813060"/>
                  <a:gd name="connsiteY0" fmla="*/ 2995124 h 2995435"/>
                  <a:gd name="connsiteX1" fmla="*/ 4810626 w 4813060"/>
                  <a:gd name="connsiteY1" fmla="*/ 0 h 2995435"/>
                  <a:gd name="connsiteX2" fmla="*/ 4812411 w 4813060"/>
                  <a:gd name="connsiteY2" fmla="*/ 2995435 h 2995435"/>
                  <a:gd name="connsiteX3" fmla="*/ 0 w 4813060"/>
                  <a:gd name="connsiteY3" fmla="*/ 2995124 h 2995435"/>
                  <a:gd name="connsiteX0" fmla="*/ 0 w 4812411"/>
                  <a:gd name="connsiteY0" fmla="*/ 2995124 h 2995435"/>
                  <a:gd name="connsiteX1" fmla="*/ 4810626 w 4812411"/>
                  <a:gd name="connsiteY1" fmla="*/ 0 h 2995435"/>
                  <a:gd name="connsiteX2" fmla="*/ 4812411 w 4812411"/>
                  <a:gd name="connsiteY2" fmla="*/ 2995435 h 2995435"/>
                  <a:gd name="connsiteX3" fmla="*/ 0 w 4812411"/>
                  <a:gd name="connsiteY3" fmla="*/ 2995124 h 2995435"/>
                  <a:gd name="connsiteX0" fmla="*/ 0 w 2000309"/>
                  <a:gd name="connsiteY0" fmla="*/ 3005241 h 3005241"/>
                  <a:gd name="connsiteX1" fmla="*/ 1861926 w 2000309"/>
                  <a:gd name="connsiteY1" fmla="*/ 1 h 3005241"/>
                  <a:gd name="connsiteX2" fmla="*/ 1863711 w 2000309"/>
                  <a:gd name="connsiteY2" fmla="*/ 2995436 h 3005241"/>
                  <a:gd name="connsiteX3" fmla="*/ 0 w 2000309"/>
                  <a:gd name="connsiteY3" fmla="*/ 3005241 h 3005241"/>
                  <a:gd name="connsiteX0" fmla="*/ 0 w 1017410"/>
                  <a:gd name="connsiteY0" fmla="*/ 2985009 h 2995436"/>
                  <a:gd name="connsiteX1" fmla="*/ 946812 w 1017410"/>
                  <a:gd name="connsiteY1" fmla="*/ 1 h 2995436"/>
                  <a:gd name="connsiteX2" fmla="*/ 948597 w 1017410"/>
                  <a:gd name="connsiteY2" fmla="*/ 2995436 h 2995436"/>
                  <a:gd name="connsiteX3" fmla="*/ 0 w 1017410"/>
                  <a:gd name="connsiteY3" fmla="*/ 2985009 h 2995436"/>
                  <a:gd name="connsiteX0" fmla="*/ 0 w 1065356"/>
                  <a:gd name="connsiteY0" fmla="*/ 1275398 h 1285825"/>
                  <a:gd name="connsiteX1" fmla="*/ 1007820 w 1065356"/>
                  <a:gd name="connsiteY1" fmla="*/ 9 h 1285825"/>
                  <a:gd name="connsiteX2" fmla="*/ 948597 w 1065356"/>
                  <a:gd name="connsiteY2" fmla="*/ 1285825 h 1285825"/>
                  <a:gd name="connsiteX3" fmla="*/ 0 w 1065356"/>
                  <a:gd name="connsiteY3" fmla="*/ 1275398 h 1285825"/>
                  <a:gd name="connsiteX0" fmla="*/ 0 w 982871"/>
                  <a:gd name="connsiteY0" fmla="*/ 1275398 h 1285825"/>
                  <a:gd name="connsiteX1" fmla="*/ 895973 w 982871"/>
                  <a:gd name="connsiteY1" fmla="*/ 9 h 1285825"/>
                  <a:gd name="connsiteX2" fmla="*/ 948597 w 982871"/>
                  <a:gd name="connsiteY2" fmla="*/ 1285825 h 1285825"/>
                  <a:gd name="connsiteX3" fmla="*/ 0 w 982871"/>
                  <a:gd name="connsiteY3" fmla="*/ 1275398 h 1285825"/>
                  <a:gd name="connsiteX0" fmla="*/ 0 w 982871"/>
                  <a:gd name="connsiteY0" fmla="*/ 1275389 h 1285816"/>
                  <a:gd name="connsiteX1" fmla="*/ 895973 w 982871"/>
                  <a:gd name="connsiteY1" fmla="*/ 0 h 1285816"/>
                  <a:gd name="connsiteX2" fmla="*/ 948597 w 982871"/>
                  <a:gd name="connsiteY2" fmla="*/ 1285816 h 1285816"/>
                  <a:gd name="connsiteX3" fmla="*/ 0 w 982871"/>
                  <a:gd name="connsiteY3" fmla="*/ 1275389 h 1285816"/>
                  <a:gd name="connsiteX0" fmla="*/ 0 w 948597"/>
                  <a:gd name="connsiteY0" fmla="*/ 1275389 h 1285816"/>
                  <a:gd name="connsiteX1" fmla="*/ 895973 w 948597"/>
                  <a:gd name="connsiteY1" fmla="*/ 0 h 1285816"/>
                  <a:gd name="connsiteX2" fmla="*/ 948597 w 948597"/>
                  <a:gd name="connsiteY2" fmla="*/ 1285816 h 1285816"/>
                  <a:gd name="connsiteX3" fmla="*/ 0 w 948597"/>
                  <a:gd name="connsiteY3" fmla="*/ 1275389 h 1285816"/>
                  <a:gd name="connsiteX0" fmla="*/ 0 w 956981"/>
                  <a:gd name="connsiteY0" fmla="*/ 1265273 h 1275700"/>
                  <a:gd name="connsiteX1" fmla="*/ 956981 w 956981"/>
                  <a:gd name="connsiteY1" fmla="*/ 0 h 1275700"/>
                  <a:gd name="connsiteX2" fmla="*/ 948597 w 956981"/>
                  <a:gd name="connsiteY2" fmla="*/ 1275700 h 1275700"/>
                  <a:gd name="connsiteX3" fmla="*/ 0 w 956981"/>
                  <a:gd name="connsiteY3" fmla="*/ 1265273 h 1275700"/>
                  <a:gd name="connsiteX0" fmla="*/ 0 w 956981"/>
                  <a:gd name="connsiteY0" fmla="*/ 1265273 h 1275700"/>
                  <a:gd name="connsiteX1" fmla="*/ 956981 w 956981"/>
                  <a:gd name="connsiteY1" fmla="*/ 0 h 1275700"/>
                  <a:gd name="connsiteX2" fmla="*/ 948597 w 956981"/>
                  <a:gd name="connsiteY2" fmla="*/ 1275700 h 1275700"/>
                  <a:gd name="connsiteX3" fmla="*/ 0 w 956981"/>
                  <a:gd name="connsiteY3" fmla="*/ 1265273 h 1275700"/>
                  <a:gd name="connsiteX0" fmla="*/ 0 w 807317"/>
                  <a:gd name="connsiteY0" fmla="*/ 1255167 h 1275710"/>
                  <a:gd name="connsiteX1" fmla="*/ 753622 w 807317"/>
                  <a:gd name="connsiteY1" fmla="*/ 10 h 1275710"/>
                  <a:gd name="connsiteX2" fmla="*/ 745238 w 807317"/>
                  <a:gd name="connsiteY2" fmla="*/ 1275710 h 1275710"/>
                  <a:gd name="connsiteX3" fmla="*/ 0 w 807317"/>
                  <a:gd name="connsiteY3" fmla="*/ 1255167 h 1275710"/>
                  <a:gd name="connsiteX0" fmla="*/ 0 w 753622"/>
                  <a:gd name="connsiteY0" fmla="*/ 1255167 h 1275710"/>
                  <a:gd name="connsiteX1" fmla="*/ 753622 w 753622"/>
                  <a:gd name="connsiteY1" fmla="*/ 10 h 1275710"/>
                  <a:gd name="connsiteX2" fmla="*/ 745238 w 753622"/>
                  <a:gd name="connsiteY2" fmla="*/ 1275710 h 1275710"/>
                  <a:gd name="connsiteX3" fmla="*/ 0 w 753622"/>
                  <a:gd name="connsiteY3" fmla="*/ 1255167 h 1275710"/>
                  <a:gd name="connsiteX0" fmla="*/ 0 w 753622"/>
                  <a:gd name="connsiteY0" fmla="*/ 1255157 h 1275700"/>
                  <a:gd name="connsiteX1" fmla="*/ 753622 w 753622"/>
                  <a:gd name="connsiteY1" fmla="*/ 0 h 1275700"/>
                  <a:gd name="connsiteX2" fmla="*/ 745238 w 753622"/>
                  <a:gd name="connsiteY2" fmla="*/ 1275700 h 1275700"/>
                  <a:gd name="connsiteX3" fmla="*/ 0 w 753622"/>
                  <a:gd name="connsiteY3" fmla="*/ 1255157 h 1275700"/>
                  <a:gd name="connsiteX0" fmla="*/ 0 w 807317"/>
                  <a:gd name="connsiteY0" fmla="*/ 1265275 h 1275702"/>
                  <a:gd name="connsiteX1" fmla="*/ 753622 w 807317"/>
                  <a:gd name="connsiteY1" fmla="*/ 2 h 1275702"/>
                  <a:gd name="connsiteX2" fmla="*/ 745238 w 807317"/>
                  <a:gd name="connsiteY2" fmla="*/ 1275702 h 1275702"/>
                  <a:gd name="connsiteX3" fmla="*/ 0 w 807317"/>
                  <a:gd name="connsiteY3" fmla="*/ 1265275 h 1275702"/>
                  <a:gd name="connsiteX0" fmla="*/ 0 w 753622"/>
                  <a:gd name="connsiteY0" fmla="*/ 1265275 h 1275702"/>
                  <a:gd name="connsiteX1" fmla="*/ 753622 w 753622"/>
                  <a:gd name="connsiteY1" fmla="*/ 2 h 1275702"/>
                  <a:gd name="connsiteX2" fmla="*/ 745238 w 753622"/>
                  <a:gd name="connsiteY2" fmla="*/ 1275702 h 1275702"/>
                  <a:gd name="connsiteX3" fmla="*/ 0 w 753622"/>
                  <a:gd name="connsiteY3" fmla="*/ 1265275 h 1275702"/>
                  <a:gd name="connsiteX0" fmla="*/ 0 w 753622"/>
                  <a:gd name="connsiteY0" fmla="*/ 1265273 h 1275700"/>
                  <a:gd name="connsiteX1" fmla="*/ 753622 w 753622"/>
                  <a:gd name="connsiteY1" fmla="*/ 0 h 1275700"/>
                  <a:gd name="connsiteX2" fmla="*/ 745238 w 753622"/>
                  <a:gd name="connsiteY2" fmla="*/ 1275700 h 1275700"/>
                  <a:gd name="connsiteX3" fmla="*/ 0 w 753622"/>
                  <a:gd name="connsiteY3" fmla="*/ 1265273 h 1275700"/>
                  <a:gd name="connsiteX0" fmla="*/ 0 w 971126"/>
                  <a:gd name="connsiteY0" fmla="*/ 1265275 h 1275702"/>
                  <a:gd name="connsiteX1" fmla="*/ 906141 w 971126"/>
                  <a:gd name="connsiteY1" fmla="*/ 2 h 1275702"/>
                  <a:gd name="connsiteX2" fmla="*/ 897757 w 971126"/>
                  <a:gd name="connsiteY2" fmla="*/ 1275702 h 1275702"/>
                  <a:gd name="connsiteX3" fmla="*/ 0 w 971126"/>
                  <a:gd name="connsiteY3" fmla="*/ 1265275 h 1275702"/>
                  <a:gd name="connsiteX0" fmla="*/ 0 w 906141"/>
                  <a:gd name="connsiteY0" fmla="*/ 1265275 h 1275702"/>
                  <a:gd name="connsiteX1" fmla="*/ 906141 w 906141"/>
                  <a:gd name="connsiteY1" fmla="*/ 2 h 1275702"/>
                  <a:gd name="connsiteX2" fmla="*/ 897757 w 906141"/>
                  <a:gd name="connsiteY2" fmla="*/ 1275702 h 1275702"/>
                  <a:gd name="connsiteX3" fmla="*/ 0 w 906141"/>
                  <a:gd name="connsiteY3" fmla="*/ 1265275 h 1275702"/>
                  <a:gd name="connsiteX0" fmla="*/ 0 w 906141"/>
                  <a:gd name="connsiteY0" fmla="*/ 1265273 h 1275700"/>
                  <a:gd name="connsiteX1" fmla="*/ 906141 w 906141"/>
                  <a:gd name="connsiteY1" fmla="*/ 0 h 1275700"/>
                  <a:gd name="connsiteX2" fmla="*/ 897757 w 906141"/>
                  <a:gd name="connsiteY2" fmla="*/ 1275700 h 1275700"/>
                  <a:gd name="connsiteX3" fmla="*/ 0 w 906141"/>
                  <a:gd name="connsiteY3" fmla="*/ 1265273 h 1275700"/>
                  <a:gd name="connsiteX0" fmla="*/ 0 w 910998"/>
                  <a:gd name="connsiteY0" fmla="*/ 1265273 h 1275700"/>
                  <a:gd name="connsiteX1" fmla="*/ 906141 w 910998"/>
                  <a:gd name="connsiteY1" fmla="*/ 0 h 1275700"/>
                  <a:gd name="connsiteX2" fmla="*/ 910498 w 910998"/>
                  <a:gd name="connsiteY2" fmla="*/ 1275700 h 1275700"/>
                  <a:gd name="connsiteX3" fmla="*/ 0 w 910998"/>
                  <a:gd name="connsiteY3" fmla="*/ 1265273 h 1275700"/>
                  <a:gd name="connsiteX0" fmla="*/ 0 w 914183"/>
                  <a:gd name="connsiteY0" fmla="*/ 1274757 h 1275700"/>
                  <a:gd name="connsiteX1" fmla="*/ 909326 w 914183"/>
                  <a:gd name="connsiteY1" fmla="*/ 0 h 1275700"/>
                  <a:gd name="connsiteX2" fmla="*/ 913683 w 914183"/>
                  <a:gd name="connsiteY2" fmla="*/ 1275700 h 1275700"/>
                  <a:gd name="connsiteX3" fmla="*/ 0 w 914183"/>
                  <a:gd name="connsiteY3" fmla="*/ 1274757 h 127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183" h="1275700">
                    <a:moveTo>
                      <a:pt x="0" y="1274757"/>
                    </a:moveTo>
                    <a:lnTo>
                      <a:pt x="909326" y="0"/>
                    </a:lnTo>
                    <a:cubicBezTo>
                      <a:pt x="906531" y="425233"/>
                      <a:pt x="916478" y="850467"/>
                      <a:pt x="913683" y="1275700"/>
                    </a:cubicBezTo>
                    <a:lnTo>
                      <a:pt x="0" y="1274757"/>
                    </a:lnTo>
                    <a:close/>
                  </a:path>
                </a:pathLst>
              </a:custGeom>
              <a:gradFill flip="none" rotWithShape="1">
                <a:gsLst>
                  <a:gs pos="28000">
                    <a:srgbClr val="034F7A"/>
                  </a:gs>
                  <a:gs pos="76000">
                    <a:srgbClr val="04476A"/>
                  </a:gs>
                  <a:gs pos="0">
                    <a:schemeClr val="tx2"/>
                  </a:gs>
                </a:gsLst>
                <a:lin ang="10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784FBA7D-30B6-1C4F-8935-C8CF8512756C}"/>
                </a:ext>
              </a:extLst>
            </p:cNvPr>
            <p:cNvSpPr/>
            <p:nvPr userDrawn="1"/>
          </p:nvSpPr>
          <p:spPr>
            <a:xfrm>
              <a:off x="-6646" y="4176034"/>
              <a:ext cx="1790990" cy="1207407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0 w 7787198"/>
                <a:gd name="connsiteY0" fmla="*/ 3851755 h 6854745"/>
                <a:gd name="connsiteX1" fmla="*/ 7645918 w 7787198"/>
                <a:gd name="connsiteY1" fmla="*/ 0 h 6854745"/>
                <a:gd name="connsiteX2" fmla="*/ 7787198 w 7787198"/>
                <a:gd name="connsiteY2" fmla="*/ 544846 h 6854745"/>
                <a:gd name="connsiteX3" fmla="*/ 3704776 w 7787198"/>
                <a:gd name="connsiteY3" fmla="*/ 6851446 h 6854745"/>
                <a:gd name="connsiteX4" fmla="*/ 8297 w 7787198"/>
                <a:gd name="connsiteY4" fmla="*/ 6854745 h 6854745"/>
                <a:gd name="connsiteX5" fmla="*/ 0 w 7787198"/>
                <a:gd name="connsiteY5" fmla="*/ 3851755 h 6854745"/>
                <a:gd name="connsiteX0" fmla="*/ 2824 w 7790022"/>
                <a:gd name="connsiteY0" fmla="*/ 3851755 h 6854745"/>
                <a:gd name="connsiteX1" fmla="*/ 7648742 w 7790022"/>
                <a:gd name="connsiteY1" fmla="*/ 0 h 6854745"/>
                <a:gd name="connsiteX2" fmla="*/ 7790022 w 7790022"/>
                <a:gd name="connsiteY2" fmla="*/ 544846 h 6854745"/>
                <a:gd name="connsiteX3" fmla="*/ 3707600 w 7790022"/>
                <a:gd name="connsiteY3" fmla="*/ 6851446 h 6854745"/>
                <a:gd name="connsiteX4" fmla="*/ 11121 w 7790022"/>
                <a:gd name="connsiteY4" fmla="*/ 6854745 h 6854745"/>
                <a:gd name="connsiteX5" fmla="*/ 2824 w 7790022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3707600 w 12289333"/>
                <a:gd name="connsiteY3" fmla="*/ 685144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3061836"/>
                <a:gd name="connsiteY0" fmla="*/ 3851755 h 6854745"/>
                <a:gd name="connsiteX1" fmla="*/ 7648742 w 13061836"/>
                <a:gd name="connsiteY1" fmla="*/ 0 h 6854745"/>
                <a:gd name="connsiteX2" fmla="*/ 12289333 w 13061836"/>
                <a:gd name="connsiteY2" fmla="*/ 3364705 h 6854745"/>
                <a:gd name="connsiteX3" fmla="*/ 12223245 w 13061836"/>
                <a:gd name="connsiteY3" fmla="*/ 6826156 h 6854745"/>
                <a:gd name="connsiteX4" fmla="*/ 11121 w 13061836"/>
                <a:gd name="connsiteY4" fmla="*/ 6854745 h 6854745"/>
                <a:gd name="connsiteX5" fmla="*/ 2824 w 13061836"/>
                <a:gd name="connsiteY5" fmla="*/ 3851755 h 6854745"/>
                <a:gd name="connsiteX0" fmla="*/ 2824 w 12289333"/>
                <a:gd name="connsiteY0" fmla="*/ 3851755 h 6854745"/>
                <a:gd name="connsiteX1" fmla="*/ 7648742 w 12289333"/>
                <a:gd name="connsiteY1" fmla="*/ 0 h 6854745"/>
                <a:gd name="connsiteX2" fmla="*/ 12289333 w 12289333"/>
                <a:gd name="connsiteY2" fmla="*/ 3364705 h 6854745"/>
                <a:gd name="connsiteX3" fmla="*/ 12223245 w 12289333"/>
                <a:gd name="connsiteY3" fmla="*/ 6826156 h 6854745"/>
                <a:gd name="connsiteX4" fmla="*/ 11121 w 12289333"/>
                <a:gd name="connsiteY4" fmla="*/ 6854745 h 6854745"/>
                <a:gd name="connsiteX5" fmla="*/ 2824 w 12289333"/>
                <a:gd name="connsiteY5" fmla="*/ 3851755 h 6854745"/>
                <a:gd name="connsiteX0" fmla="*/ 2824 w 12238493"/>
                <a:gd name="connsiteY0" fmla="*/ 3851755 h 6854745"/>
                <a:gd name="connsiteX1" fmla="*/ 7648742 w 12238493"/>
                <a:gd name="connsiteY1" fmla="*/ 0 h 6854745"/>
                <a:gd name="connsiteX2" fmla="*/ 12238493 w 12238493"/>
                <a:gd name="connsiteY2" fmla="*/ 5489083 h 6854745"/>
                <a:gd name="connsiteX3" fmla="*/ 12223245 w 12238493"/>
                <a:gd name="connsiteY3" fmla="*/ 6826156 h 6854745"/>
                <a:gd name="connsiteX4" fmla="*/ 11121 w 12238493"/>
                <a:gd name="connsiteY4" fmla="*/ 6854745 h 6854745"/>
                <a:gd name="connsiteX5" fmla="*/ 2824 w 12238493"/>
                <a:gd name="connsiteY5" fmla="*/ 3851755 h 6854745"/>
                <a:gd name="connsiteX0" fmla="*/ 2824 w 12223245"/>
                <a:gd name="connsiteY0" fmla="*/ 3851755 h 6854745"/>
                <a:gd name="connsiteX1" fmla="*/ 7648742 w 12223245"/>
                <a:gd name="connsiteY1" fmla="*/ 0 h 6854745"/>
                <a:gd name="connsiteX2" fmla="*/ 12213073 w 12223245"/>
                <a:gd name="connsiteY2" fmla="*/ 3212964 h 6854745"/>
                <a:gd name="connsiteX3" fmla="*/ 12223245 w 12223245"/>
                <a:gd name="connsiteY3" fmla="*/ 6826156 h 6854745"/>
                <a:gd name="connsiteX4" fmla="*/ 11121 w 12223245"/>
                <a:gd name="connsiteY4" fmla="*/ 6854745 h 6854745"/>
                <a:gd name="connsiteX5" fmla="*/ 2824 w 12223245"/>
                <a:gd name="connsiteY5" fmla="*/ 3851755 h 6854745"/>
                <a:gd name="connsiteX0" fmla="*/ 2824 w 12223245"/>
                <a:gd name="connsiteY0" fmla="*/ 638791 h 3641781"/>
                <a:gd name="connsiteX1" fmla="*/ 12213073 w 12223245"/>
                <a:gd name="connsiteY1" fmla="*/ 0 h 3641781"/>
                <a:gd name="connsiteX2" fmla="*/ 12223245 w 12223245"/>
                <a:gd name="connsiteY2" fmla="*/ 3613192 h 3641781"/>
                <a:gd name="connsiteX3" fmla="*/ 11121 w 12223245"/>
                <a:gd name="connsiteY3" fmla="*/ 3641781 h 3641781"/>
                <a:gd name="connsiteX4" fmla="*/ 2824 w 12223245"/>
                <a:gd name="connsiteY4" fmla="*/ 638791 h 3641781"/>
                <a:gd name="connsiteX0" fmla="*/ 18003 w 13108053"/>
                <a:gd name="connsiteY0" fmla="*/ 1462624 h 3706908"/>
                <a:gd name="connsiteX1" fmla="*/ 12202832 w 13108053"/>
                <a:gd name="connsiteY1" fmla="*/ 65127 h 3706908"/>
                <a:gd name="connsiteX2" fmla="*/ 12213004 w 13108053"/>
                <a:gd name="connsiteY2" fmla="*/ 3678319 h 3706908"/>
                <a:gd name="connsiteX3" fmla="*/ 880 w 13108053"/>
                <a:gd name="connsiteY3" fmla="*/ 3706908 h 3706908"/>
                <a:gd name="connsiteX4" fmla="*/ 18003 w 13108053"/>
                <a:gd name="connsiteY4" fmla="*/ 1462624 h 3706908"/>
                <a:gd name="connsiteX0" fmla="*/ 18003 w 13108053"/>
                <a:gd name="connsiteY0" fmla="*/ 1447901 h 3692185"/>
                <a:gd name="connsiteX1" fmla="*/ 12202832 w 13108053"/>
                <a:gd name="connsiteY1" fmla="*/ 50404 h 3692185"/>
                <a:gd name="connsiteX2" fmla="*/ 12213004 w 13108053"/>
                <a:gd name="connsiteY2" fmla="*/ 3663596 h 3692185"/>
                <a:gd name="connsiteX3" fmla="*/ 880 w 13108053"/>
                <a:gd name="connsiteY3" fmla="*/ 3692185 h 3692185"/>
                <a:gd name="connsiteX4" fmla="*/ 18003 w 13108053"/>
                <a:gd name="connsiteY4" fmla="*/ 1447901 h 3692185"/>
                <a:gd name="connsiteX0" fmla="*/ 1135609 w 13024337"/>
                <a:gd name="connsiteY0" fmla="*/ 1819470 h 3671756"/>
                <a:gd name="connsiteX1" fmla="*/ 12201965 w 13024337"/>
                <a:gd name="connsiteY1" fmla="*/ 29975 h 3671756"/>
                <a:gd name="connsiteX2" fmla="*/ 12212137 w 13024337"/>
                <a:gd name="connsiteY2" fmla="*/ 3643167 h 3671756"/>
                <a:gd name="connsiteX3" fmla="*/ 13 w 13024337"/>
                <a:gd name="connsiteY3" fmla="*/ 3671756 h 3671756"/>
                <a:gd name="connsiteX4" fmla="*/ 1135609 w 13024337"/>
                <a:gd name="connsiteY4" fmla="*/ 1819470 h 3671756"/>
                <a:gd name="connsiteX0" fmla="*/ 881414 w 13043169"/>
                <a:gd name="connsiteY0" fmla="*/ 2631068 h 3648777"/>
                <a:gd name="connsiteX1" fmla="*/ 12201968 w 13043169"/>
                <a:gd name="connsiteY1" fmla="*/ 6996 h 3648777"/>
                <a:gd name="connsiteX2" fmla="*/ 12212140 w 13043169"/>
                <a:gd name="connsiteY2" fmla="*/ 3620188 h 3648777"/>
                <a:gd name="connsiteX3" fmla="*/ 16 w 13043169"/>
                <a:gd name="connsiteY3" fmla="*/ 3648777 h 3648777"/>
                <a:gd name="connsiteX4" fmla="*/ 881414 w 13043169"/>
                <a:gd name="connsiteY4" fmla="*/ 2631068 h 3648777"/>
                <a:gd name="connsiteX0" fmla="*/ 881398 w 13043153"/>
                <a:gd name="connsiteY0" fmla="*/ 2631068 h 3648777"/>
                <a:gd name="connsiteX1" fmla="*/ 12201952 w 13043153"/>
                <a:gd name="connsiteY1" fmla="*/ 6996 h 3648777"/>
                <a:gd name="connsiteX2" fmla="*/ 12212124 w 13043153"/>
                <a:gd name="connsiteY2" fmla="*/ 3620188 h 3648777"/>
                <a:gd name="connsiteX3" fmla="*/ 0 w 13043153"/>
                <a:gd name="connsiteY3" fmla="*/ 3648777 h 3648777"/>
                <a:gd name="connsiteX4" fmla="*/ 881398 w 13043153"/>
                <a:gd name="connsiteY4" fmla="*/ 2631068 h 3648777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1571238 w 14647636"/>
                <a:gd name="connsiteY0" fmla="*/ 3433552 h 3641974"/>
                <a:gd name="connsiteX1" fmla="*/ 13743357 w 14647636"/>
                <a:gd name="connsiteY1" fmla="*/ 193 h 3641974"/>
                <a:gd name="connsiteX2" fmla="*/ 13753529 w 14647636"/>
                <a:gd name="connsiteY2" fmla="*/ 3613385 h 3641974"/>
                <a:gd name="connsiteX3" fmla="*/ 1541405 w 14647636"/>
                <a:gd name="connsiteY3" fmla="*/ 3641974 h 3641974"/>
                <a:gd name="connsiteX4" fmla="*/ 1571238 w 14647636"/>
                <a:gd name="connsiteY4" fmla="*/ 3433552 h 3641974"/>
                <a:gd name="connsiteX0" fmla="*/ 29833 w 13106231"/>
                <a:gd name="connsiteY0" fmla="*/ 3433552 h 3641974"/>
                <a:gd name="connsiteX1" fmla="*/ 12201952 w 13106231"/>
                <a:gd name="connsiteY1" fmla="*/ 193 h 3641974"/>
                <a:gd name="connsiteX2" fmla="*/ 12212124 w 13106231"/>
                <a:gd name="connsiteY2" fmla="*/ 3613385 h 3641974"/>
                <a:gd name="connsiteX3" fmla="*/ 0 w 13106231"/>
                <a:gd name="connsiteY3" fmla="*/ 3641974 h 3641974"/>
                <a:gd name="connsiteX4" fmla="*/ 29833 w 13106231"/>
                <a:gd name="connsiteY4" fmla="*/ 3433552 h 3641974"/>
                <a:gd name="connsiteX0" fmla="*/ 29833 w 13106231"/>
                <a:gd name="connsiteY0" fmla="*/ 3433359 h 3641781"/>
                <a:gd name="connsiteX1" fmla="*/ 12201952 w 13106231"/>
                <a:gd name="connsiteY1" fmla="*/ 0 h 3641781"/>
                <a:gd name="connsiteX2" fmla="*/ 12212124 w 13106231"/>
                <a:gd name="connsiteY2" fmla="*/ 3613192 h 3641781"/>
                <a:gd name="connsiteX3" fmla="*/ 0 w 13106231"/>
                <a:gd name="connsiteY3" fmla="*/ 3641781 h 3641781"/>
                <a:gd name="connsiteX4" fmla="*/ 29833 w 13106231"/>
                <a:gd name="connsiteY4" fmla="*/ 3433359 h 3641781"/>
                <a:gd name="connsiteX0" fmla="*/ 29833 w 12212124"/>
                <a:gd name="connsiteY0" fmla="*/ 3433359 h 3641781"/>
                <a:gd name="connsiteX1" fmla="*/ 12201952 w 12212124"/>
                <a:gd name="connsiteY1" fmla="*/ 0 h 3641781"/>
                <a:gd name="connsiteX2" fmla="*/ 12212124 w 12212124"/>
                <a:gd name="connsiteY2" fmla="*/ 3613192 h 3641781"/>
                <a:gd name="connsiteX3" fmla="*/ 0 w 12212124"/>
                <a:gd name="connsiteY3" fmla="*/ 3641781 h 3641781"/>
                <a:gd name="connsiteX4" fmla="*/ 29833 w 12212124"/>
                <a:gd name="connsiteY4" fmla="*/ 3433359 h 3641781"/>
                <a:gd name="connsiteX0" fmla="*/ 0 w 13116591"/>
                <a:gd name="connsiteY0" fmla="*/ 3443767 h 3642036"/>
                <a:gd name="connsiteX1" fmla="*/ 12209540 w 13116591"/>
                <a:gd name="connsiteY1" fmla="*/ 255 h 3642036"/>
                <a:gd name="connsiteX2" fmla="*/ 12219712 w 13116591"/>
                <a:gd name="connsiteY2" fmla="*/ 3613447 h 3642036"/>
                <a:gd name="connsiteX3" fmla="*/ 7588 w 13116591"/>
                <a:gd name="connsiteY3" fmla="*/ 3642036 h 3642036"/>
                <a:gd name="connsiteX4" fmla="*/ 0 w 13116591"/>
                <a:gd name="connsiteY4" fmla="*/ 3443767 h 3642036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2445 w 14019036"/>
                <a:gd name="connsiteY0" fmla="*/ 3443720 h 3754467"/>
                <a:gd name="connsiteX1" fmla="*/ 13111985 w 14019036"/>
                <a:gd name="connsiteY1" fmla="*/ 208 h 3754467"/>
                <a:gd name="connsiteX2" fmla="*/ 13122157 w 14019036"/>
                <a:gd name="connsiteY2" fmla="*/ 3613400 h 3754467"/>
                <a:gd name="connsiteX3" fmla="*/ 910033 w 14019036"/>
                <a:gd name="connsiteY3" fmla="*/ 3635220 h 3754467"/>
                <a:gd name="connsiteX4" fmla="*/ 902445 w 14019036"/>
                <a:gd name="connsiteY4" fmla="*/ 3443720 h 3754467"/>
                <a:gd name="connsiteX0" fmla="*/ 0 w 13116591"/>
                <a:gd name="connsiteY0" fmla="*/ 3443720 h 3635220"/>
                <a:gd name="connsiteX1" fmla="*/ 12209540 w 13116591"/>
                <a:gd name="connsiteY1" fmla="*/ 208 h 3635220"/>
                <a:gd name="connsiteX2" fmla="*/ 12219712 w 13116591"/>
                <a:gd name="connsiteY2" fmla="*/ 3613400 h 3635220"/>
                <a:gd name="connsiteX3" fmla="*/ 7588 w 13116591"/>
                <a:gd name="connsiteY3" fmla="*/ 3635220 h 3635220"/>
                <a:gd name="connsiteX4" fmla="*/ 0 w 13116591"/>
                <a:gd name="connsiteY4" fmla="*/ 3443720 h 3635220"/>
                <a:gd name="connsiteX0" fmla="*/ 904914 w 14021505"/>
                <a:gd name="connsiteY0" fmla="*/ 3443720 h 3755501"/>
                <a:gd name="connsiteX1" fmla="*/ 13114454 w 14021505"/>
                <a:gd name="connsiteY1" fmla="*/ 208 h 3755501"/>
                <a:gd name="connsiteX2" fmla="*/ 13124626 w 14021505"/>
                <a:gd name="connsiteY2" fmla="*/ 3613400 h 3755501"/>
                <a:gd name="connsiteX3" fmla="*/ 902969 w 14021505"/>
                <a:gd name="connsiteY3" fmla="*/ 3638381 h 3755501"/>
                <a:gd name="connsiteX4" fmla="*/ 904914 w 14021505"/>
                <a:gd name="connsiteY4" fmla="*/ 3443720 h 3755501"/>
                <a:gd name="connsiteX0" fmla="*/ 1945 w 13118536"/>
                <a:gd name="connsiteY0" fmla="*/ 3443720 h 3638381"/>
                <a:gd name="connsiteX1" fmla="*/ 12211485 w 13118536"/>
                <a:gd name="connsiteY1" fmla="*/ 208 h 3638381"/>
                <a:gd name="connsiteX2" fmla="*/ 12221657 w 13118536"/>
                <a:gd name="connsiteY2" fmla="*/ 3613400 h 3638381"/>
                <a:gd name="connsiteX3" fmla="*/ 0 w 13118536"/>
                <a:gd name="connsiteY3" fmla="*/ 3638381 h 3638381"/>
                <a:gd name="connsiteX4" fmla="*/ 1945 w 13118536"/>
                <a:gd name="connsiteY4" fmla="*/ 3443720 h 3638381"/>
                <a:gd name="connsiteX0" fmla="*/ 1945 w 12221657"/>
                <a:gd name="connsiteY0" fmla="*/ 3443720 h 3638381"/>
                <a:gd name="connsiteX1" fmla="*/ 12211485 w 12221657"/>
                <a:gd name="connsiteY1" fmla="*/ 208 h 3638381"/>
                <a:gd name="connsiteX2" fmla="*/ 12221657 w 12221657"/>
                <a:gd name="connsiteY2" fmla="*/ 3613400 h 3638381"/>
                <a:gd name="connsiteX3" fmla="*/ 0 w 12221657"/>
                <a:gd name="connsiteY3" fmla="*/ 3638381 h 3638381"/>
                <a:gd name="connsiteX4" fmla="*/ 1945 w 12221657"/>
                <a:gd name="connsiteY4" fmla="*/ 3443720 h 3638381"/>
                <a:gd name="connsiteX0" fmla="*/ 1945 w 13118536"/>
                <a:gd name="connsiteY0" fmla="*/ 3443705 h 3638366"/>
                <a:gd name="connsiteX1" fmla="*/ 12211485 w 13118536"/>
                <a:gd name="connsiteY1" fmla="*/ 193 h 3638366"/>
                <a:gd name="connsiteX2" fmla="*/ 12221657 w 13118536"/>
                <a:gd name="connsiteY2" fmla="*/ 3607063 h 3638366"/>
                <a:gd name="connsiteX3" fmla="*/ 0 w 13118536"/>
                <a:gd name="connsiteY3" fmla="*/ 3638366 h 3638366"/>
                <a:gd name="connsiteX4" fmla="*/ 1945 w 13118536"/>
                <a:gd name="connsiteY4" fmla="*/ 3443705 h 3638366"/>
                <a:gd name="connsiteX0" fmla="*/ 1945 w 13119600"/>
                <a:gd name="connsiteY0" fmla="*/ 3443727 h 3638388"/>
                <a:gd name="connsiteX1" fmla="*/ 12211485 w 13119600"/>
                <a:gd name="connsiteY1" fmla="*/ 215 h 3638388"/>
                <a:gd name="connsiteX2" fmla="*/ 12224835 w 13119600"/>
                <a:gd name="connsiteY2" fmla="*/ 3616569 h 3638388"/>
                <a:gd name="connsiteX3" fmla="*/ 0 w 13119600"/>
                <a:gd name="connsiteY3" fmla="*/ 3638388 h 3638388"/>
                <a:gd name="connsiteX4" fmla="*/ 1945 w 13119600"/>
                <a:gd name="connsiteY4" fmla="*/ 3443727 h 3638388"/>
                <a:gd name="connsiteX0" fmla="*/ 1945 w 12224835"/>
                <a:gd name="connsiteY0" fmla="*/ 3443727 h 3638388"/>
                <a:gd name="connsiteX1" fmla="*/ 12211485 w 12224835"/>
                <a:gd name="connsiteY1" fmla="*/ 215 h 3638388"/>
                <a:gd name="connsiteX2" fmla="*/ 12224835 w 12224835"/>
                <a:gd name="connsiteY2" fmla="*/ 3616569 h 3638388"/>
                <a:gd name="connsiteX3" fmla="*/ 0 w 12224835"/>
                <a:gd name="connsiteY3" fmla="*/ 3638388 h 3638388"/>
                <a:gd name="connsiteX4" fmla="*/ 1945 w 12224835"/>
                <a:gd name="connsiteY4" fmla="*/ 3443727 h 3638388"/>
                <a:gd name="connsiteX0" fmla="*/ 1945 w 12224835"/>
                <a:gd name="connsiteY0" fmla="*/ 3443512 h 3638173"/>
                <a:gd name="connsiteX1" fmla="*/ 12211485 w 12224835"/>
                <a:gd name="connsiteY1" fmla="*/ 0 h 3638173"/>
                <a:gd name="connsiteX2" fmla="*/ 12224835 w 12224835"/>
                <a:gd name="connsiteY2" fmla="*/ 3616354 h 3638173"/>
                <a:gd name="connsiteX3" fmla="*/ 0 w 12224835"/>
                <a:gd name="connsiteY3" fmla="*/ 3638173 h 3638173"/>
                <a:gd name="connsiteX4" fmla="*/ 1945 w 12224835"/>
                <a:gd name="connsiteY4" fmla="*/ 3443512 h 3638173"/>
                <a:gd name="connsiteX0" fmla="*/ 1945 w 13119363"/>
                <a:gd name="connsiteY0" fmla="*/ 3443806 h 3638467"/>
                <a:gd name="connsiteX1" fmla="*/ 12211485 w 13119363"/>
                <a:gd name="connsiteY1" fmla="*/ 294 h 3638467"/>
                <a:gd name="connsiteX2" fmla="*/ 12224835 w 13119363"/>
                <a:gd name="connsiteY2" fmla="*/ 3626132 h 3638467"/>
                <a:gd name="connsiteX3" fmla="*/ 0 w 13119363"/>
                <a:gd name="connsiteY3" fmla="*/ 3638467 h 3638467"/>
                <a:gd name="connsiteX4" fmla="*/ 1945 w 13119363"/>
                <a:gd name="connsiteY4" fmla="*/ 3443806 h 3638467"/>
                <a:gd name="connsiteX0" fmla="*/ 1945 w 13119363"/>
                <a:gd name="connsiteY0" fmla="*/ 3443848 h 3638819"/>
                <a:gd name="connsiteX1" fmla="*/ 12211485 w 13119363"/>
                <a:gd name="connsiteY1" fmla="*/ 336 h 3638819"/>
                <a:gd name="connsiteX2" fmla="*/ 12224835 w 13119363"/>
                <a:gd name="connsiteY2" fmla="*/ 3638820 h 3638819"/>
                <a:gd name="connsiteX3" fmla="*/ 0 w 13119363"/>
                <a:gd name="connsiteY3" fmla="*/ 3638509 h 3638819"/>
                <a:gd name="connsiteX4" fmla="*/ 1945 w 13119363"/>
                <a:gd name="connsiteY4" fmla="*/ 3443848 h 3638819"/>
                <a:gd name="connsiteX0" fmla="*/ 1945 w 12224835"/>
                <a:gd name="connsiteY0" fmla="*/ 3443848 h 3638820"/>
                <a:gd name="connsiteX1" fmla="*/ 12211485 w 12224835"/>
                <a:gd name="connsiteY1" fmla="*/ 336 h 3638820"/>
                <a:gd name="connsiteX2" fmla="*/ 12224835 w 12224835"/>
                <a:gd name="connsiteY2" fmla="*/ 3638820 h 3638820"/>
                <a:gd name="connsiteX3" fmla="*/ 0 w 12224835"/>
                <a:gd name="connsiteY3" fmla="*/ 3638509 h 3638820"/>
                <a:gd name="connsiteX4" fmla="*/ 1945 w 12224835"/>
                <a:gd name="connsiteY4" fmla="*/ 3443848 h 3638820"/>
                <a:gd name="connsiteX0" fmla="*/ 1945 w 12224835"/>
                <a:gd name="connsiteY0" fmla="*/ 3443512 h 3638484"/>
                <a:gd name="connsiteX1" fmla="*/ 12211485 w 12224835"/>
                <a:gd name="connsiteY1" fmla="*/ 0 h 3638484"/>
                <a:gd name="connsiteX2" fmla="*/ 12224835 w 12224835"/>
                <a:gd name="connsiteY2" fmla="*/ 3638484 h 3638484"/>
                <a:gd name="connsiteX3" fmla="*/ 0 w 12224835"/>
                <a:gd name="connsiteY3" fmla="*/ 3638173 h 3638484"/>
                <a:gd name="connsiteX4" fmla="*/ 1945 w 12224835"/>
                <a:gd name="connsiteY4" fmla="*/ 3443512 h 3638484"/>
                <a:gd name="connsiteX0" fmla="*/ 54858 w 12277748"/>
                <a:gd name="connsiteY0" fmla="*/ 3443512 h 3755293"/>
                <a:gd name="connsiteX1" fmla="*/ 12264398 w 12277748"/>
                <a:gd name="connsiteY1" fmla="*/ 0 h 3755293"/>
                <a:gd name="connsiteX2" fmla="*/ 12277748 w 12277748"/>
                <a:gd name="connsiteY2" fmla="*/ 3638484 h 3755293"/>
                <a:gd name="connsiteX3" fmla="*/ 7465337 w 12277748"/>
                <a:gd name="connsiteY3" fmla="*/ 3638173 h 3755293"/>
                <a:gd name="connsiteX4" fmla="*/ 54858 w 12277748"/>
                <a:gd name="connsiteY4" fmla="*/ 3443512 h 3755293"/>
                <a:gd name="connsiteX0" fmla="*/ 147208 w 7367230"/>
                <a:gd name="connsiteY0" fmla="*/ 1845227 h 3679005"/>
                <a:gd name="connsiteX1" fmla="*/ 6866064 w 7367230"/>
                <a:gd name="connsiteY1" fmla="*/ 40521 h 3679005"/>
                <a:gd name="connsiteX2" fmla="*/ 6879414 w 7367230"/>
                <a:gd name="connsiteY2" fmla="*/ 3679005 h 3679005"/>
                <a:gd name="connsiteX3" fmla="*/ 2067003 w 7367230"/>
                <a:gd name="connsiteY3" fmla="*/ 3678694 h 3679005"/>
                <a:gd name="connsiteX4" fmla="*/ 147208 w 7367230"/>
                <a:gd name="connsiteY4" fmla="*/ 1845227 h 3679005"/>
                <a:gd name="connsiteX0" fmla="*/ 151451 w 7273184"/>
                <a:gd name="connsiteY0" fmla="*/ 1955670 h 3672390"/>
                <a:gd name="connsiteX1" fmla="*/ 6778796 w 7273184"/>
                <a:gd name="connsiteY1" fmla="*/ 33906 h 3672390"/>
                <a:gd name="connsiteX2" fmla="*/ 6792146 w 7273184"/>
                <a:gd name="connsiteY2" fmla="*/ 3672390 h 3672390"/>
                <a:gd name="connsiteX3" fmla="*/ 1979735 w 7273184"/>
                <a:gd name="connsiteY3" fmla="*/ 3672079 h 3672390"/>
                <a:gd name="connsiteX4" fmla="*/ 151451 w 7273184"/>
                <a:gd name="connsiteY4" fmla="*/ 1955670 h 3672390"/>
                <a:gd name="connsiteX0" fmla="*/ 179531 w 6767691"/>
                <a:gd name="connsiteY0" fmla="*/ 1992683 h 3670383"/>
                <a:gd name="connsiteX1" fmla="*/ 6310099 w 6767691"/>
                <a:gd name="connsiteY1" fmla="*/ 31899 h 3670383"/>
                <a:gd name="connsiteX2" fmla="*/ 6323449 w 6767691"/>
                <a:gd name="connsiteY2" fmla="*/ 3670383 h 3670383"/>
                <a:gd name="connsiteX3" fmla="*/ 1511038 w 6767691"/>
                <a:gd name="connsiteY3" fmla="*/ 3670072 h 3670383"/>
                <a:gd name="connsiteX4" fmla="*/ 179531 w 6767691"/>
                <a:gd name="connsiteY4" fmla="*/ 1992683 h 3670383"/>
                <a:gd name="connsiteX0" fmla="*/ 157278 w 7152638"/>
                <a:gd name="connsiteY0" fmla="*/ 1918753 h 3674491"/>
                <a:gd name="connsiteX1" fmla="*/ 6666965 w 7152638"/>
                <a:gd name="connsiteY1" fmla="*/ 36007 h 3674491"/>
                <a:gd name="connsiteX2" fmla="*/ 6680315 w 7152638"/>
                <a:gd name="connsiteY2" fmla="*/ 3674491 h 3674491"/>
                <a:gd name="connsiteX3" fmla="*/ 1867904 w 7152638"/>
                <a:gd name="connsiteY3" fmla="*/ 3674180 h 3674491"/>
                <a:gd name="connsiteX4" fmla="*/ 157278 w 7152638"/>
                <a:gd name="connsiteY4" fmla="*/ 1918753 h 3674491"/>
                <a:gd name="connsiteX0" fmla="*/ 0 w 6995360"/>
                <a:gd name="connsiteY0" fmla="*/ 1918753 h 3674491"/>
                <a:gd name="connsiteX1" fmla="*/ 6509687 w 6995360"/>
                <a:gd name="connsiteY1" fmla="*/ 36007 h 3674491"/>
                <a:gd name="connsiteX2" fmla="*/ 6523037 w 6995360"/>
                <a:gd name="connsiteY2" fmla="*/ 3674491 h 3674491"/>
                <a:gd name="connsiteX3" fmla="*/ 1710626 w 6995360"/>
                <a:gd name="connsiteY3" fmla="*/ 3674180 h 3674491"/>
                <a:gd name="connsiteX4" fmla="*/ 0 w 6995360"/>
                <a:gd name="connsiteY4" fmla="*/ 1918753 h 3674491"/>
                <a:gd name="connsiteX0" fmla="*/ 0 w 6995360"/>
                <a:gd name="connsiteY0" fmla="*/ 1882746 h 3638484"/>
                <a:gd name="connsiteX1" fmla="*/ 6509687 w 6995360"/>
                <a:gd name="connsiteY1" fmla="*/ 0 h 3638484"/>
                <a:gd name="connsiteX2" fmla="*/ 6523037 w 6995360"/>
                <a:gd name="connsiteY2" fmla="*/ 3638484 h 3638484"/>
                <a:gd name="connsiteX3" fmla="*/ 1710626 w 6995360"/>
                <a:gd name="connsiteY3" fmla="*/ 3638173 h 3638484"/>
                <a:gd name="connsiteX4" fmla="*/ 0 w 6995360"/>
                <a:gd name="connsiteY4" fmla="*/ 1882746 h 3638484"/>
                <a:gd name="connsiteX0" fmla="*/ 0 w 6523037"/>
                <a:gd name="connsiteY0" fmla="*/ 1882746 h 3638484"/>
                <a:gd name="connsiteX1" fmla="*/ 6509687 w 6523037"/>
                <a:gd name="connsiteY1" fmla="*/ 0 h 3638484"/>
                <a:gd name="connsiteX2" fmla="*/ 6523037 w 6523037"/>
                <a:gd name="connsiteY2" fmla="*/ 3638484 h 3638484"/>
                <a:gd name="connsiteX3" fmla="*/ 1710626 w 6523037"/>
                <a:gd name="connsiteY3" fmla="*/ 3638173 h 3638484"/>
                <a:gd name="connsiteX4" fmla="*/ 0 w 6523037"/>
                <a:gd name="connsiteY4" fmla="*/ 1882746 h 3638484"/>
                <a:gd name="connsiteX0" fmla="*/ 0 w 7809763"/>
                <a:gd name="connsiteY0" fmla="*/ 2092990 h 3666638"/>
                <a:gd name="connsiteX1" fmla="*/ 7267925 w 7809763"/>
                <a:gd name="connsiteY1" fmla="*/ 28154 h 3666638"/>
                <a:gd name="connsiteX2" fmla="*/ 7281275 w 7809763"/>
                <a:gd name="connsiteY2" fmla="*/ 3666638 h 3666638"/>
                <a:gd name="connsiteX3" fmla="*/ 2468864 w 7809763"/>
                <a:gd name="connsiteY3" fmla="*/ 3666327 h 3666638"/>
                <a:gd name="connsiteX4" fmla="*/ 0 w 7809763"/>
                <a:gd name="connsiteY4" fmla="*/ 2092990 h 3666638"/>
                <a:gd name="connsiteX0" fmla="*/ 0 w 7809763"/>
                <a:gd name="connsiteY0" fmla="*/ 2064836 h 3638484"/>
                <a:gd name="connsiteX1" fmla="*/ 7267925 w 7809763"/>
                <a:gd name="connsiteY1" fmla="*/ 0 h 3638484"/>
                <a:gd name="connsiteX2" fmla="*/ 7281275 w 7809763"/>
                <a:gd name="connsiteY2" fmla="*/ 3638484 h 3638484"/>
                <a:gd name="connsiteX3" fmla="*/ 2468864 w 7809763"/>
                <a:gd name="connsiteY3" fmla="*/ 3638173 h 3638484"/>
                <a:gd name="connsiteX4" fmla="*/ 0 w 7809763"/>
                <a:gd name="connsiteY4" fmla="*/ 2064836 h 3638484"/>
                <a:gd name="connsiteX0" fmla="*/ 0 w 7832358"/>
                <a:gd name="connsiteY0" fmla="*/ 2082962 h 3667076"/>
                <a:gd name="connsiteX1" fmla="*/ 7288961 w 7832358"/>
                <a:gd name="connsiteY1" fmla="*/ 28592 h 3667076"/>
                <a:gd name="connsiteX2" fmla="*/ 7302311 w 7832358"/>
                <a:gd name="connsiteY2" fmla="*/ 3667076 h 3667076"/>
                <a:gd name="connsiteX3" fmla="*/ 2489900 w 7832358"/>
                <a:gd name="connsiteY3" fmla="*/ 3666765 h 3667076"/>
                <a:gd name="connsiteX4" fmla="*/ 0 w 7832358"/>
                <a:gd name="connsiteY4" fmla="*/ 2082962 h 3667076"/>
                <a:gd name="connsiteX0" fmla="*/ 0 w 7832357"/>
                <a:gd name="connsiteY0" fmla="*/ 2054370 h 3638484"/>
                <a:gd name="connsiteX1" fmla="*/ 7288961 w 7832357"/>
                <a:gd name="connsiteY1" fmla="*/ 0 h 3638484"/>
                <a:gd name="connsiteX2" fmla="*/ 7302311 w 7832357"/>
                <a:gd name="connsiteY2" fmla="*/ 3638484 h 3638484"/>
                <a:gd name="connsiteX3" fmla="*/ 2489900 w 7832357"/>
                <a:gd name="connsiteY3" fmla="*/ 3638173 h 3638484"/>
                <a:gd name="connsiteX4" fmla="*/ 0 w 7832357"/>
                <a:gd name="connsiteY4" fmla="*/ 2054370 h 3638484"/>
                <a:gd name="connsiteX0" fmla="*/ 0 w 7302311"/>
                <a:gd name="connsiteY0" fmla="*/ 2054370 h 3638484"/>
                <a:gd name="connsiteX1" fmla="*/ 7288961 w 7302311"/>
                <a:gd name="connsiteY1" fmla="*/ 0 h 3638484"/>
                <a:gd name="connsiteX2" fmla="*/ 7302311 w 7302311"/>
                <a:gd name="connsiteY2" fmla="*/ 3638484 h 3638484"/>
                <a:gd name="connsiteX3" fmla="*/ 2489900 w 7302311"/>
                <a:gd name="connsiteY3" fmla="*/ 3638173 h 3638484"/>
                <a:gd name="connsiteX4" fmla="*/ 0 w 7302311"/>
                <a:gd name="connsiteY4" fmla="*/ 2054370 h 3638484"/>
                <a:gd name="connsiteX0" fmla="*/ 0 w 8394014"/>
                <a:gd name="connsiteY0" fmla="*/ 2219279 h 3661505"/>
                <a:gd name="connsiteX1" fmla="*/ 7811884 w 8394014"/>
                <a:gd name="connsiteY1" fmla="*/ 23021 h 3661505"/>
                <a:gd name="connsiteX2" fmla="*/ 7825234 w 8394014"/>
                <a:gd name="connsiteY2" fmla="*/ 3661505 h 3661505"/>
                <a:gd name="connsiteX3" fmla="*/ 3012823 w 8394014"/>
                <a:gd name="connsiteY3" fmla="*/ 3661194 h 3661505"/>
                <a:gd name="connsiteX4" fmla="*/ 0 w 8394014"/>
                <a:gd name="connsiteY4" fmla="*/ 2219279 h 3661505"/>
                <a:gd name="connsiteX0" fmla="*/ 0 w 8394014"/>
                <a:gd name="connsiteY0" fmla="*/ 2196258 h 3638484"/>
                <a:gd name="connsiteX1" fmla="*/ 7811884 w 8394014"/>
                <a:gd name="connsiteY1" fmla="*/ 0 h 3638484"/>
                <a:gd name="connsiteX2" fmla="*/ 7825234 w 8394014"/>
                <a:gd name="connsiteY2" fmla="*/ 3638484 h 3638484"/>
                <a:gd name="connsiteX3" fmla="*/ 3012823 w 8394014"/>
                <a:gd name="connsiteY3" fmla="*/ 3638173 h 3638484"/>
                <a:gd name="connsiteX4" fmla="*/ 0 w 8394014"/>
                <a:gd name="connsiteY4" fmla="*/ 2196258 h 3638484"/>
                <a:gd name="connsiteX0" fmla="*/ 0 w 7825234"/>
                <a:gd name="connsiteY0" fmla="*/ 2196258 h 3638484"/>
                <a:gd name="connsiteX1" fmla="*/ 7811884 w 7825234"/>
                <a:gd name="connsiteY1" fmla="*/ 0 h 3638484"/>
                <a:gd name="connsiteX2" fmla="*/ 7825234 w 7825234"/>
                <a:gd name="connsiteY2" fmla="*/ 3638484 h 3638484"/>
                <a:gd name="connsiteX3" fmla="*/ 3012823 w 7825234"/>
                <a:gd name="connsiteY3" fmla="*/ 3638173 h 3638484"/>
                <a:gd name="connsiteX4" fmla="*/ 0 w 7825234"/>
                <a:gd name="connsiteY4" fmla="*/ 2196258 h 3638484"/>
                <a:gd name="connsiteX0" fmla="*/ 4424294 w 12249528"/>
                <a:gd name="connsiteY0" fmla="*/ 2196258 h 3638484"/>
                <a:gd name="connsiteX1" fmla="*/ 12236178 w 12249528"/>
                <a:gd name="connsiteY1" fmla="*/ 0 h 3638484"/>
                <a:gd name="connsiteX2" fmla="*/ 12249528 w 12249528"/>
                <a:gd name="connsiteY2" fmla="*/ 3638484 h 3638484"/>
                <a:gd name="connsiteX3" fmla="*/ 0 w 12249528"/>
                <a:gd name="connsiteY3" fmla="*/ 343218 h 3638484"/>
                <a:gd name="connsiteX4" fmla="*/ 4424294 w 12249528"/>
                <a:gd name="connsiteY4" fmla="*/ 2196258 h 3638484"/>
                <a:gd name="connsiteX0" fmla="*/ 4264512 w 12089746"/>
                <a:gd name="connsiteY0" fmla="*/ 2196258 h 3638484"/>
                <a:gd name="connsiteX1" fmla="*/ 12076396 w 12089746"/>
                <a:gd name="connsiteY1" fmla="*/ 0 h 3638484"/>
                <a:gd name="connsiteX2" fmla="*/ 12089746 w 12089746"/>
                <a:gd name="connsiteY2" fmla="*/ 3638484 h 3638484"/>
                <a:gd name="connsiteX3" fmla="*/ 0 w 12089746"/>
                <a:gd name="connsiteY3" fmla="*/ 1152505 h 3638484"/>
                <a:gd name="connsiteX4" fmla="*/ 4264512 w 12089746"/>
                <a:gd name="connsiteY4" fmla="*/ 2196258 h 3638484"/>
                <a:gd name="connsiteX0" fmla="*/ 4434389 w 12304214"/>
                <a:gd name="connsiteY0" fmla="*/ 2242742 h 2278381"/>
                <a:gd name="connsiteX1" fmla="*/ 12246273 w 12304214"/>
                <a:gd name="connsiteY1" fmla="*/ 46484 h 2278381"/>
                <a:gd name="connsiteX2" fmla="*/ 0 w 12304214"/>
                <a:gd name="connsiteY2" fmla="*/ 809109 h 2278381"/>
                <a:gd name="connsiteX3" fmla="*/ 169877 w 12304214"/>
                <a:gd name="connsiteY3" fmla="*/ 1198989 h 2278381"/>
                <a:gd name="connsiteX4" fmla="*/ 4434389 w 12304214"/>
                <a:gd name="connsiteY4" fmla="*/ 2242742 h 2278381"/>
                <a:gd name="connsiteX0" fmla="*/ 4434389 w 12304371"/>
                <a:gd name="connsiteY0" fmla="*/ 2242742 h 3726677"/>
                <a:gd name="connsiteX1" fmla="*/ 12246273 w 12304371"/>
                <a:gd name="connsiteY1" fmla="*/ 46484 h 3726677"/>
                <a:gd name="connsiteX2" fmla="*/ 0 w 12304371"/>
                <a:gd name="connsiteY2" fmla="*/ 809109 h 3726677"/>
                <a:gd name="connsiteX3" fmla="*/ 53672 w 12304371"/>
                <a:gd name="connsiteY3" fmla="*/ 3569044 h 3726677"/>
                <a:gd name="connsiteX4" fmla="*/ 4434389 w 12304371"/>
                <a:gd name="connsiteY4" fmla="*/ 2242742 h 3726677"/>
                <a:gd name="connsiteX0" fmla="*/ 4434389 w 4434409"/>
                <a:gd name="connsiteY0" fmla="*/ 1460646 h 2935126"/>
                <a:gd name="connsiteX1" fmla="*/ 0 w 4434409"/>
                <a:gd name="connsiteY1" fmla="*/ 27013 h 2935126"/>
                <a:gd name="connsiteX2" fmla="*/ 53672 w 4434409"/>
                <a:gd name="connsiteY2" fmla="*/ 2786948 h 2935126"/>
                <a:gd name="connsiteX3" fmla="*/ 4434389 w 4434409"/>
                <a:gd name="connsiteY3" fmla="*/ 1460646 h 2935126"/>
                <a:gd name="connsiteX0" fmla="*/ 4405338 w 4405342"/>
                <a:gd name="connsiteY0" fmla="*/ 1888530 h 3368257"/>
                <a:gd name="connsiteX1" fmla="*/ 0 w 4405342"/>
                <a:gd name="connsiteY1" fmla="*/ 21351 h 3368257"/>
                <a:gd name="connsiteX2" fmla="*/ 24621 w 4405342"/>
                <a:gd name="connsiteY2" fmla="*/ 3214832 h 3368257"/>
                <a:gd name="connsiteX3" fmla="*/ 4405338 w 4405342"/>
                <a:gd name="connsiteY3" fmla="*/ 1888530 h 3368257"/>
                <a:gd name="connsiteX0" fmla="*/ 4405338 w 4405342"/>
                <a:gd name="connsiteY0" fmla="*/ 1867179 h 3346906"/>
                <a:gd name="connsiteX1" fmla="*/ 0 w 4405342"/>
                <a:gd name="connsiteY1" fmla="*/ 0 h 3346906"/>
                <a:gd name="connsiteX2" fmla="*/ 24621 w 4405342"/>
                <a:gd name="connsiteY2" fmla="*/ 3193481 h 3346906"/>
                <a:gd name="connsiteX3" fmla="*/ 4405338 w 4405342"/>
                <a:gd name="connsiteY3" fmla="*/ 1867179 h 3346906"/>
                <a:gd name="connsiteX0" fmla="*/ 4409768 w 4409768"/>
                <a:gd name="connsiteY0" fmla="*/ 1867179 h 3252905"/>
                <a:gd name="connsiteX1" fmla="*/ 4430 w 4409768"/>
                <a:gd name="connsiteY1" fmla="*/ 0 h 3252905"/>
                <a:gd name="connsiteX2" fmla="*/ 0 w 4409768"/>
                <a:gd name="connsiteY2" fmla="*/ 3092320 h 3252905"/>
                <a:gd name="connsiteX3" fmla="*/ 4409768 w 4409768"/>
                <a:gd name="connsiteY3" fmla="*/ 1867179 h 3252905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867179 h 3092320"/>
                <a:gd name="connsiteX1" fmla="*/ 4430 w 4409768"/>
                <a:gd name="connsiteY1" fmla="*/ 0 h 3092320"/>
                <a:gd name="connsiteX2" fmla="*/ 0 w 4409768"/>
                <a:gd name="connsiteY2" fmla="*/ 3092320 h 3092320"/>
                <a:gd name="connsiteX3" fmla="*/ 4409768 w 4409768"/>
                <a:gd name="connsiteY3" fmla="*/ 1867179 h 3092320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9768 w 4409768"/>
                <a:gd name="connsiteY0" fmla="*/ 1924985 h 3150126"/>
                <a:gd name="connsiteX1" fmla="*/ 4430 w 4409768"/>
                <a:gd name="connsiteY1" fmla="*/ 0 h 3150126"/>
                <a:gd name="connsiteX2" fmla="*/ 0 w 4409768"/>
                <a:gd name="connsiteY2" fmla="*/ 3150126 h 3150126"/>
                <a:gd name="connsiteX3" fmla="*/ 4409768 w 4409768"/>
                <a:gd name="connsiteY3" fmla="*/ 1924985 h 3150126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05455 w 4405455"/>
                <a:gd name="connsiteY0" fmla="*/ 1924985 h 3179030"/>
                <a:gd name="connsiteX1" fmla="*/ 117 w 4405455"/>
                <a:gd name="connsiteY1" fmla="*/ 0 h 3179030"/>
                <a:gd name="connsiteX2" fmla="*/ 10212 w 4405455"/>
                <a:gd name="connsiteY2" fmla="*/ 3179030 h 3179030"/>
                <a:gd name="connsiteX3" fmla="*/ 4405455 w 4405455"/>
                <a:gd name="connsiteY3" fmla="*/ 1924985 h 3179030"/>
                <a:gd name="connsiteX0" fmla="*/ 4415348 w 4415348"/>
                <a:gd name="connsiteY0" fmla="*/ 1934828 h 3179030"/>
                <a:gd name="connsiteX1" fmla="*/ 117 w 4415348"/>
                <a:gd name="connsiteY1" fmla="*/ 0 h 3179030"/>
                <a:gd name="connsiteX2" fmla="*/ 10212 w 4415348"/>
                <a:gd name="connsiteY2" fmla="*/ 3179030 h 3179030"/>
                <a:gd name="connsiteX3" fmla="*/ 4415348 w 4415348"/>
                <a:gd name="connsiteY3" fmla="*/ 1934828 h 3179030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5348 w 4415348"/>
                <a:gd name="connsiteY0" fmla="*/ 1934828 h 3203637"/>
                <a:gd name="connsiteX1" fmla="*/ 117 w 4415348"/>
                <a:gd name="connsiteY1" fmla="*/ 0 h 3203637"/>
                <a:gd name="connsiteX2" fmla="*/ 10212 w 4415348"/>
                <a:gd name="connsiteY2" fmla="*/ 3203637 h 3203637"/>
                <a:gd name="connsiteX3" fmla="*/ 4415348 w 4415348"/>
                <a:gd name="connsiteY3" fmla="*/ 1934828 h 3203637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6868 w 4416868"/>
                <a:gd name="connsiteY0" fmla="*/ 1934828 h 3215309"/>
                <a:gd name="connsiteX1" fmla="*/ 1637 w 4416868"/>
                <a:gd name="connsiteY1" fmla="*/ 0 h 3215309"/>
                <a:gd name="connsiteX2" fmla="*/ 0 w 4416868"/>
                <a:gd name="connsiteY2" fmla="*/ 3215309 h 3215309"/>
                <a:gd name="connsiteX3" fmla="*/ 4416868 w 4416868"/>
                <a:gd name="connsiteY3" fmla="*/ 1934828 h 3215309"/>
                <a:gd name="connsiteX0" fmla="*/ 4415333 w 4415334"/>
                <a:gd name="connsiteY0" fmla="*/ 1934828 h 3194617"/>
                <a:gd name="connsiteX1" fmla="*/ 102 w 4415334"/>
                <a:gd name="connsiteY1" fmla="*/ 0 h 3194617"/>
                <a:gd name="connsiteX2" fmla="*/ 12330 w 4415334"/>
                <a:gd name="connsiteY2" fmla="*/ 3194617 h 3194617"/>
                <a:gd name="connsiteX3" fmla="*/ 4415333 w 4415334"/>
                <a:gd name="connsiteY3" fmla="*/ 1934828 h 3194617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3198065"/>
                <a:gd name="connsiteX1" fmla="*/ 177 w 4415408"/>
                <a:gd name="connsiteY1" fmla="*/ 0 h 3198065"/>
                <a:gd name="connsiteX2" fmla="*/ 5472 w 4415408"/>
                <a:gd name="connsiteY2" fmla="*/ 3198065 h 3198065"/>
                <a:gd name="connsiteX3" fmla="*/ 4415408 w 4415408"/>
                <a:gd name="connsiteY3" fmla="*/ 1934828 h 3198065"/>
                <a:gd name="connsiteX0" fmla="*/ 4415408 w 4415408"/>
                <a:gd name="connsiteY0" fmla="*/ 1934828 h 2004192"/>
                <a:gd name="connsiteX1" fmla="*/ 177 w 4415408"/>
                <a:gd name="connsiteY1" fmla="*/ 0 h 2004192"/>
                <a:gd name="connsiteX2" fmla="*/ 5472 w 4415408"/>
                <a:gd name="connsiteY2" fmla="*/ 1533508 h 2004192"/>
                <a:gd name="connsiteX3" fmla="*/ 4415408 w 4415408"/>
                <a:gd name="connsiteY3" fmla="*/ 1934828 h 2004192"/>
                <a:gd name="connsiteX0" fmla="*/ 1790233 w 1790234"/>
                <a:gd name="connsiteY0" fmla="*/ 743889 h 1551033"/>
                <a:gd name="connsiteX1" fmla="*/ 177 w 1790234"/>
                <a:gd name="connsiteY1" fmla="*/ 0 h 1551033"/>
                <a:gd name="connsiteX2" fmla="*/ 5472 w 1790234"/>
                <a:gd name="connsiteY2" fmla="*/ 1533508 h 1551033"/>
                <a:gd name="connsiteX3" fmla="*/ 1790233 w 1790234"/>
                <a:gd name="connsiteY3" fmla="*/ 743889 h 1551033"/>
                <a:gd name="connsiteX0" fmla="*/ 1813342 w 1813343"/>
                <a:gd name="connsiteY0" fmla="*/ 826657 h 1553124"/>
                <a:gd name="connsiteX1" fmla="*/ 177 w 1813343"/>
                <a:gd name="connsiteY1" fmla="*/ 0 h 1553124"/>
                <a:gd name="connsiteX2" fmla="*/ 5472 w 1813343"/>
                <a:gd name="connsiteY2" fmla="*/ 1533508 h 1553124"/>
                <a:gd name="connsiteX3" fmla="*/ 1813342 w 1813343"/>
                <a:gd name="connsiteY3" fmla="*/ 826657 h 1553124"/>
                <a:gd name="connsiteX0" fmla="*/ 1813342 w 1813343"/>
                <a:gd name="connsiteY0" fmla="*/ 826657 h 1553124"/>
                <a:gd name="connsiteX1" fmla="*/ 177 w 1813343"/>
                <a:gd name="connsiteY1" fmla="*/ 0 h 1553124"/>
                <a:gd name="connsiteX2" fmla="*/ 5472 w 1813343"/>
                <a:gd name="connsiteY2" fmla="*/ 1533508 h 1553124"/>
                <a:gd name="connsiteX3" fmla="*/ 1813342 w 1813343"/>
                <a:gd name="connsiteY3" fmla="*/ 826657 h 1553124"/>
                <a:gd name="connsiteX0" fmla="*/ 1813342 w 1813342"/>
                <a:gd name="connsiteY0" fmla="*/ 826657 h 1533508"/>
                <a:gd name="connsiteX1" fmla="*/ 177 w 1813342"/>
                <a:gd name="connsiteY1" fmla="*/ 0 h 1533508"/>
                <a:gd name="connsiteX2" fmla="*/ 5472 w 1813342"/>
                <a:gd name="connsiteY2" fmla="*/ 1533508 h 1533508"/>
                <a:gd name="connsiteX3" fmla="*/ 1813342 w 1813342"/>
                <a:gd name="connsiteY3" fmla="*/ 826657 h 1533508"/>
                <a:gd name="connsiteX0" fmla="*/ 2127623 w 2127623"/>
                <a:gd name="connsiteY0" fmla="*/ 946210 h 1533508"/>
                <a:gd name="connsiteX1" fmla="*/ 177 w 2127623"/>
                <a:gd name="connsiteY1" fmla="*/ 0 h 1533508"/>
                <a:gd name="connsiteX2" fmla="*/ 5472 w 2127623"/>
                <a:gd name="connsiteY2" fmla="*/ 1533508 h 1533508"/>
                <a:gd name="connsiteX3" fmla="*/ 2127623 w 2127623"/>
                <a:gd name="connsiteY3" fmla="*/ 946210 h 1533508"/>
                <a:gd name="connsiteX0" fmla="*/ 2182195 w 2182195"/>
                <a:gd name="connsiteY0" fmla="*/ 975445 h 1533508"/>
                <a:gd name="connsiteX1" fmla="*/ 177 w 2182195"/>
                <a:gd name="connsiteY1" fmla="*/ 0 h 1533508"/>
                <a:gd name="connsiteX2" fmla="*/ 5472 w 2182195"/>
                <a:gd name="connsiteY2" fmla="*/ 1533508 h 1533508"/>
                <a:gd name="connsiteX3" fmla="*/ 2182195 w 2182195"/>
                <a:gd name="connsiteY3" fmla="*/ 975445 h 1533508"/>
                <a:gd name="connsiteX0" fmla="*/ 2348441 w 2348441"/>
                <a:gd name="connsiteY0" fmla="*/ 899290 h 1533508"/>
                <a:gd name="connsiteX1" fmla="*/ 177 w 2348441"/>
                <a:gd name="connsiteY1" fmla="*/ 0 h 1533508"/>
                <a:gd name="connsiteX2" fmla="*/ 5472 w 2348441"/>
                <a:gd name="connsiteY2" fmla="*/ 1533508 h 1533508"/>
                <a:gd name="connsiteX3" fmla="*/ 2348441 w 2348441"/>
                <a:gd name="connsiteY3" fmla="*/ 899290 h 1533508"/>
                <a:gd name="connsiteX0" fmla="*/ 2367623 w 2367623"/>
                <a:gd name="connsiteY0" fmla="*/ 892944 h 1533508"/>
                <a:gd name="connsiteX1" fmla="*/ 177 w 2367623"/>
                <a:gd name="connsiteY1" fmla="*/ 0 h 1533508"/>
                <a:gd name="connsiteX2" fmla="*/ 5472 w 2367623"/>
                <a:gd name="connsiteY2" fmla="*/ 1533508 h 1533508"/>
                <a:gd name="connsiteX3" fmla="*/ 2367623 w 2367623"/>
                <a:gd name="connsiteY3" fmla="*/ 892944 h 1533508"/>
                <a:gd name="connsiteX0" fmla="*/ 2318868 w 2318868"/>
                <a:gd name="connsiteY0" fmla="*/ 892944 h 1533508"/>
                <a:gd name="connsiteX1" fmla="*/ 177 w 2318868"/>
                <a:gd name="connsiteY1" fmla="*/ 0 h 1533508"/>
                <a:gd name="connsiteX2" fmla="*/ 5472 w 2318868"/>
                <a:gd name="connsiteY2" fmla="*/ 1533508 h 1533508"/>
                <a:gd name="connsiteX3" fmla="*/ 2318868 w 2318868"/>
                <a:gd name="connsiteY3" fmla="*/ 892944 h 1533508"/>
                <a:gd name="connsiteX0" fmla="*/ 2286365 w 2286365"/>
                <a:gd name="connsiteY0" fmla="*/ 884879 h 1533508"/>
                <a:gd name="connsiteX1" fmla="*/ 177 w 2286365"/>
                <a:gd name="connsiteY1" fmla="*/ 0 h 1533508"/>
                <a:gd name="connsiteX2" fmla="*/ 5472 w 2286365"/>
                <a:gd name="connsiteY2" fmla="*/ 1533508 h 1533508"/>
                <a:gd name="connsiteX3" fmla="*/ 2286365 w 2286365"/>
                <a:gd name="connsiteY3" fmla="*/ 884879 h 153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365" h="1533508">
                  <a:moveTo>
                    <a:pt x="2286365" y="884879"/>
                  </a:moveTo>
                  <a:lnTo>
                    <a:pt x="177" y="0"/>
                  </a:lnTo>
                  <a:cubicBezTo>
                    <a:pt x="-1300" y="1030773"/>
                    <a:pt x="6949" y="502735"/>
                    <a:pt x="5472" y="1533508"/>
                  </a:cubicBezTo>
                  <a:lnTo>
                    <a:pt x="2286365" y="884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BAF5B"/>
                </a:gs>
                <a:gs pos="29000">
                  <a:srgbClr val="2A984C"/>
                </a:gs>
                <a:gs pos="69000">
                  <a:schemeClr val="accent4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96CFF0C-CB24-4A9D-B56D-1CDED9FE1395}"/>
              </a:ext>
            </a:extLst>
          </p:cNvPr>
          <p:cNvSpPr/>
          <p:nvPr userDrawn="1"/>
        </p:nvSpPr>
        <p:spPr>
          <a:xfrm>
            <a:off x="138725" y="6546000"/>
            <a:ext cx="23791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© 2020 Ameresco, Inc. All rights reserved.</a:t>
            </a:r>
            <a:r>
              <a:rPr lang="en-US" sz="900" b="0" i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9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42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c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C3B7421-1A07-264F-B49E-11C50552100F}"/>
              </a:ext>
            </a:extLst>
          </p:cNvPr>
          <p:cNvGrpSpPr/>
          <p:nvPr userDrawn="1"/>
        </p:nvGrpSpPr>
        <p:grpSpPr>
          <a:xfrm>
            <a:off x="0" y="1270943"/>
            <a:ext cx="8814706" cy="2032436"/>
            <a:chOff x="-6" y="1270943"/>
            <a:chExt cx="8814706" cy="2032436"/>
          </a:xfrm>
        </p:grpSpPr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48AD17A9-B942-CC44-A91F-FD6639383791}"/>
                </a:ext>
              </a:extLst>
            </p:cNvPr>
            <p:cNvSpPr/>
            <p:nvPr userDrawn="1"/>
          </p:nvSpPr>
          <p:spPr>
            <a:xfrm>
              <a:off x="-6" y="1270943"/>
              <a:ext cx="8807674" cy="2011910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4374 h 2040435"/>
                <a:gd name="connsiteX1" fmla="*/ 8445261 w 8807121"/>
                <a:gd name="connsiteY1" fmla="*/ 0 h 2040435"/>
                <a:gd name="connsiteX2" fmla="*/ 8807121 w 8807121"/>
                <a:gd name="connsiteY2" fmla="*/ 2040435 h 2040435"/>
                <a:gd name="connsiteX3" fmla="*/ 0 w 8807121"/>
                <a:gd name="connsiteY3" fmla="*/ 2033198 h 2040435"/>
                <a:gd name="connsiteX4" fmla="*/ 0 w 8807121"/>
                <a:gd name="connsiteY4" fmla="*/ 4374 h 204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7121" h="2040435">
                  <a:moveTo>
                    <a:pt x="0" y="4374"/>
                  </a:moveTo>
                  <a:lnTo>
                    <a:pt x="8445261" y="0"/>
                  </a:lnTo>
                  <a:lnTo>
                    <a:pt x="8807121" y="2040435"/>
                  </a:lnTo>
                  <a:lnTo>
                    <a:pt x="0" y="2033198"/>
                  </a:lnTo>
                  <a:lnTo>
                    <a:pt x="0" y="4374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4485A23-C066-F44A-8D63-74370FE7B429}"/>
                </a:ext>
              </a:extLst>
            </p:cNvPr>
            <p:cNvSpPr/>
            <p:nvPr userDrawn="1"/>
          </p:nvSpPr>
          <p:spPr>
            <a:xfrm>
              <a:off x="1" y="1275255"/>
              <a:ext cx="3951024" cy="2000461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3679331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4906878"/>
                <a:gd name="connsiteY0" fmla="*/ 0 h 2036061"/>
                <a:gd name="connsiteX1" fmla="*/ 3679331 w 4906878"/>
                <a:gd name="connsiteY1" fmla="*/ 0 h 2036061"/>
                <a:gd name="connsiteX2" fmla="*/ 4906878 w 4906878"/>
                <a:gd name="connsiteY2" fmla="*/ 2036061 h 2036061"/>
                <a:gd name="connsiteX3" fmla="*/ 0 w 4906878"/>
                <a:gd name="connsiteY3" fmla="*/ 2028824 h 2036061"/>
                <a:gd name="connsiteX4" fmla="*/ 0 w 4906878"/>
                <a:gd name="connsiteY4" fmla="*/ 0 h 2036061"/>
                <a:gd name="connsiteX0" fmla="*/ 0 w 3679331"/>
                <a:gd name="connsiteY0" fmla="*/ 0 h 2028824"/>
                <a:gd name="connsiteX1" fmla="*/ 3679331 w 3679331"/>
                <a:gd name="connsiteY1" fmla="*/ 0 h 2028824"/>
                <a:gd name="connsiteX2" fmla="*/ 2270999 w 3679331"/>
                <a:gd name="connsiteY2" fmla="*/ 2028816 h 2028824"/>
                <a:gd name="connsiteX3" fmla="*/ 0 w 3679331"/>
                <a:gd name="connsiteY3" fmla="*/ 2028824 h 2028824"/>
                <a:gd name="connsiteX4" fmla="*/ 0 w 3679331"/>
                <a:gd name="connsiteY4" fmla="*/ 0 h 2028824"/>
                <a:gd name="connsiteX0" fmla="*/ 0 w 3872200"/>
                <a:gd name="connsiteY0" fmla="*/ 0 h 2028824"/>
                <a:gd name="connsiteX1" fmla="*/ 3872200 w 3872200"/>
                <a:gd name="connsiteY1" fmla="*/ 0 h 2028824"/>
                <a:gd name="connsiteX2" fmla="*/ 2270999 w 3872200"/>
                <a:gd name="connsiteY2" fmla="*/ 2028816 h 2028824"/>
                <a:gd name="connsiteX3" fmla="*/ 0 w 3872200"/>
                <a:gd name="connsiteY3" fmla="*/ 2028824 h 2028824"/>
                <a:gd name="connsiteX4" fmla="*/ 0 w 3872200"/>
                <a:gd name="connsiteY4" fmla="*/ 0 h 2028824"/>
                <a:gd name="connsiteX0" fmla="*/ 0 w 3872200"/>
                <a:gd name="connsiteY0" fmla="*/ 0 h 2028824"/>
                <a:gd name="connsiteX1" fmla="*/ 3872200 w 3872200"/>
                <a:gd name="connsiteY1" fmla="*/ 0 h 2028824"/>
                <a:gd name="connsiteX2" fmla="*/ 1606672 w 3872200"/>
                <a:gd name="connsiteY2" fmla="*/ 2028816 h 2028824"/>
                <a:gd name="connsiteX3" fmla="*/ 0 w 3872200"/>
                <a:gd name="connsiteY3" fmla="*/ 2028824 h 2028824"/>
                <a:gd name="connsiteX4" fmla="*/ 0 w 3872200"/>
                <a:gd name="connsiteY4" fmla="*/ 0 h 2028824"/>
                <a:gd name="connsiteX0" fmla="*/ 0 w 3950776"/>
                <a:gd name="connsiteY0" fmla="*/ 0 h 2028824"/>
                <a:gd name="connsiteX1" fmla="*/ 3950776 w 3950776"/>
                <a:gd name="connsiteY1" fmla="*/ 0 h 2028824"/>
                <a:gd name="connsiteX2" fmla="*/ 1606672 w 3950776"/>
                <a:gd name="connsiteY2" fmla="*/ 2028816 h 2028824"/>
                <a:gd name="connsiteX3" fmla="*/ 0 w 3950776"/>
                <a:gd name="connsiteY3" fmla="*/ 2028824 h 2028824"/>
                <a:gd name="connsiteX4" fmla="*/ 0 w 3950776"/>
                <a:gd name="connsiteY4" fmla="*/ 0 h 202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776" h="2028824">
                  <a:moveTo>
                    <a:pt x="0" y="0"/>
                  </a:moveTo>
                  <a:lnTo>
                    <a:pt x="3950776" y="0"/>
                  </a:lnTo>
                  <a:lnTo>
                    <a:pt x="1606672" y="2028816"/>
                  </a:lnTo>
                  <a:lnTo>
                    <a:pt x="0" y="20288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DF14CF19-86E1-494D-8EF6-419BE57345EE}"/>
                </a:ext>
              </a:extLst>
            </p:cNvPr>
            <p:cNvSpPr/>
            <p:nvPr userDrawn="1"/>
          </p:nvSpPr>
          <p:spPr>
            <a:xfrm>
              <a:off x="0" y="3204257"/>
              <a:ext cx="8814700" cy="99122"/>
            </a:xfrm>
            <a:custGeom>
              <a:avLst/>
              <a:gdLst>
                <a:gd name="connsiteX0" fmla="*/ 0 w 8458200"/>
                <a:gd name="connsiteY0" fmla="*/ 0 h 2028824"/>
                <a:gd name="connsiteX1" fmla="*/ 8458200 w 8458200"/>
                <a:gd name="connsiteY1" fmla="*/ 0 h 2028824"/>
                <a:gd name="connsiteX2" fmla="*/ 8458200 w 8458200"/>
                <a:gd name="connsiteY2" fmla="*/ 2028824 h 2028824"/>
                <a:gd name="connsiteX3" fmla="*/ 0 w 8458200"/>
                <a:gd name="connsiteY3" fmla="*/ 2028824 h 2028824"/>
                <a:gd name="connsiteX4" fmla="*/ 0 w 8458200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09774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10625"/>
                <a:gd name="connsiteY0" fmla="*/ 0 h 2028824"/>
                <a:gd name="connsiteX1" fmla="*/ 8458200 w 8810625"/>
                <a:gd name="connsiteY1" fmla="*/ 0 h 2028824"/>
                <a:gd name="connsiteX2" fmla="*/ 8810625 w 8810625"/>
                <a:gd name="connsiteY2" fmla="*/ 2022047 h 2028824"/>
                <a:gd name="connsiteX3" fmla="*/ 0 w 8810625"/>
                <a:gd name="connsiteY3" fmla="*/ 2028824 h 2028824"/>
                <a:gd name="connsiteX4" fmla="*/ 0 w 8810625"/>
                <a:gd name="connsiteY4" fmla="*/ 0 h 2028824"/>
                <a:gd name="connsiteX0" fmla="*/ 0 w 8807121"/>
                <a:gd name="connsiteY0" fmla="*/ 0 h 2036061"/>
                <a:gd name="connsiteX1" fmla="*/ 8458200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8736788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807121"/>
                <a:gd name="connsiteY0" fmla="*/ 0 h 2036061"/>
                <a:gd name="connsiteX1" fmla="*/ 8759012 w 8807121"/>
                <a:gd name="connsiteY1" fmla="*/ 0 h 2036061"/>
                <a:gd name="connsiteX2" fmla="*/ 8807121 w 8807121"/>
                <a:gd name="connsiteY2" fmla="*/ 2036061 h 2036061"/>
                <a:gd name="connsiteX3" fmla="*/ 0 w 8807121"/>
                <a:gd name="connsiteY3" fmla="*/ 2028824 h 2036061"/>
                <a:gd name="connsiteX4" fmla="*/ 0 w 8807121"/>
                <a:gd name="connsiteY4" fmla="*/ 0 h 2036061"/>
                <a:gd name="connsiteX0" fmla="*/ 0 w 8775373"/>
                <a:gd name="connsiteY0" fmla="*/ 0 h 2108212"/>
                <a:gd name="connsiteX1" fmla="*/ 8759012 w 8775373"/>
                <a:gd name="connsiteY1" fmla="*/ 0 h 2108212"/>
                <a:gd name="connsiteX2" fmla="*/ 8775373 w 8775373"/>
                <a:gd name="connsiteY2" fmla="*/ 2108212 h 2108212"/>
                <a:gd name="connsiteX3" fmla="*/ 0 w 8775373"/>
                <a:gd name="connsiteY3" fmla="*/ 2028824 h 2108212"/>
                <a:gd name="connsiteX4" fmla="*/ 0 w 8775373"/>
                <a:gd name="connsiteY4" fmla="*/ 0 h 2108212"/>
                <a:gd name="connsiteX0" fmla="*/ 0 w 8765849"/>
                <a:gd name="connsiteY0" fmla="*/ 0 h 2028835"/>
                <a:gd name="connsiteX1" fmla="*/ 8759012 w 8765849"/>
                <a:gd name="connsiteY1" fmla="*/ 0 h 2028835"/>
                <a:gd name="connsiteX2" fmla="*/ 8765849 w 8765849"/>
                <a:gd name="connsiteY2" fmla="*/ 1963910 h 2028835"/>
                <a:gd name="connsiteX3" fmla="*/ 0 w 8765849"/>
                <a:gd name="connsiteY3" fmla="*/ 2028824 h 2028835"/>
                <a:gd name="connsiteX4" fmla="*/ 0 w 8765849"/>
                <a:gd name="connsiteY4" fmla="*/ 0 h 2028835"/>
                <a:gd name="connsiteX0" fmla="*/ 0 w 8759012"/>
                <a:gd name="connsiteY0" fmla="*/ 0 h 2028835"/>
                <a:gd name="connsiteX1" fmla="*/ 8759012 w 8759012"/>
                <a:gd name="connsiteY1" fmla="*/ 0 h 2028835"/>
                <a:gd name="connsiteX2" fmla="*/ 8680129 w 8759012"/>
                <a:gd name="connsiteY2" fmla="*/ 1891760 h 2028835"/>
                <a:gd name="connsiteX3" fmla="*/ 0 w 8759012"/>
                <a:gd name="connsiteY3" fmla="*/ 2028824 h 2028835"/>
                <a:gd name="connsiteX4" fmla="*/ 0 w 8759012"/>
                <a:gd name="connsiteY4" fmla="*/ 0 h 2028835"/>
                <a:gd name="connsiteX0" fmla="*/ 0 w 8775373"/>
                <a:gd name="connsiteY0" fmla="*/ 0 h 2028835"/>
                <a:gd name="connsiteX1" fmla="*/ 8759012 w 8775373"/>
                <a:gd name="connsiteY1" fmla="*/ 0 h 2028835"/>
                <a:gd name="connsiteX2" fmla="*/ 8775373 w 8775373"/>
                <a:gd name="connsiteY2" fmla="*/ 1819609 h 2028835"/>
                <a:gd name="connsiteX3" fmla="*/ 0 w 8775373"/>
                <a:gd name="connsiteY3" fmla="*/ 2028824 h 2028835"/>
                <a:gd name="connsiteX4" fmla="*/ 0 w 8775373"/>
                <a:gd name="connsiteY4" fmla="*/ 0 h 2028835"/>
                <a:gd name="connsiteX0" fmla="*/ 0 w 8775373"/>
                <a:gd name="connsiteY0" fmla="*/ 0 h 2028835"/>
                <a:gd name="connsiteX1" fmla="*/ 8762187 w 8775373"/>
                <a:gd name="connsiteY1" fmla="*/ 0 h 2028835"/>
                <a:gd name="connsiteX2" fmla="*/ 8775373 w 8775373"/>
                <a:gd name="connsiteY2" fmla="*/ 1819609 h 2028835"/>
                <a:gd name="connsiteX3" fmla="*/ 0 w 8775373"/>
                <a:gd name="connsiteY3" fmla="*/ 2028824 h 2028835"/>
                <a:gd name="connsiteX4" fmla="*/ 0 w 8775373"/>
                <a:gd name="connsiteY4" fmla="*/ 0 h 2028835"/>
                <a:gd name="connsiteX0" fmla="*/ 0 w 8772198"/>
                <a:gd name="connsiteY0" fmla="*/ 0 h 2028835"/>
                <a:gd name="connsiteX1" fmla="*/ 8762187 w 8772198"/>
                <a:gd name="connsiteY1" fmla="*/ 0 h 2028835"/>
                <a:gd name="connsiteX2" fmla="*/ 8772198 w 8772198"/>
                <a:gd name="connsiteY2" fmla="*/ 1891760 h 2028835"/>
                <a:gd name="connsiteX3" fmla="*/ 0 w 8772198"/>
                <a:gd name="connsiteY3" fmla="*/ 2028824 h 2028835"/>
                <a:gd name="connsiteX4" fmla="*/ 0 w 8772198"/>
                <a:gd name="connsiteY4" fmla="*/ 0 h 2028835"/>
                <a:gd name="connsiteX0" fmla="*/ 0 w 8778548"/>
                <a:gd name="connsiteY0" fmla="*/ 0 h 2036061"/>
                <a:gd name="connsiteX1" fmla="*/ 8762187 w 8778548"/>
                <a:gd name="connsiteY1" fmla="*/ 0 h 2036061"/>
                <a:gd name="connsiteX2" fmla="*/ 8778548 w 8778548"/>
                <a:gd name="connsiteY2" fmla="*/ 2036061 h 2036061"/>
                <a:gd name="connsiteX3" fmla="*/ 0 w 8778548"/>
                <a:gd name="connsiteY3" fmla="*/ 2028824 h 2036061"/>
                <a:gd name="connsiteX4" fmla="*/ 0 w 8778548"/>
                <a:gd name="connsiteY4" fmla="*/ 0 h 2036061"/>
                <a:gd name="connsiteX0" fmla="*/ 0 w 8775385"/>
                <a:gd name="connsiteY0" fmla="*/ 0 h 2180363"/>
                <a:gd name="connsiteX1" fmla="*/ 8762187 w 8775385"/>
                <a:gd name="connsiteY1" fmla="*/ 0 h 2180363"/>
                <a:gd name="connsiteX2" fmla="*/ 8775385 w 8775385"/>
                <a:gd name="connsiteY2" fmla="*/ 2180363 h 2180363"/>
                <a:gd name="connsiteX3" fmla="*/ 0 w 8775385"/>
                <a:gd name="connsiteY3" fmla="*/ 2028824 h 2180363"/>
                <a:gd name="connsiteX4" fmla="*/ 0 w 8775385"/>
                <a:gd name="connsiteY4" fmla="*/ 0 h 2180363"/>
                <a:gd name="connsiteX0" fmla="*/ 0 w 8781711"/>
                <a:gd name="connsiteY0" fmla="*/ 0 h 2252514"/>
                <a:gd name="connsiteX1" fmla="*/ 8762187 w 8781711"/>
                <a:gd name="connsiteY1" fmla="*/ 0 h 2252514"/>
                <a:gd name="connsiteX2" fmla="*/ 8781711 w 8781711"/>
                <a:gd name="connsiteY2" fmla="*/ 2252514 h 2252514"/>
                <a:gd name="connsiteX3" fmla="*/ 0 w 8781711"/>
                <a:gd name="connsiteY3" fmla="*/ 2028824 h 2252514"/>
                <a:gd name="connsiteX4" fmla="*/ 0 w 8781711"/>
                <a:gd name="connsiteY4" fmla="*/ 0 h 225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1711" h="2252514">
                  <a:moveTo>
                    <a:pt x="0" y="0"/>
                  </a:moveTo>
                  <a:lnTo>
                    <a:pt x="8762187" y="0"/>
                  </a:lnTo>
                  <a:cubicBezTo>
                    <a:pt x="8766582" y="606536"/>
                    <a:pt x="8777316" y="1645978"/>
                    <a:pt x="8781711" y="2252514"/>
                  </a:cubicBezTo>
                  <a:lnTo>
                    <a:pt x="0" y="20288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6"/>
                </a:gs>
                <a:gs pos="62000">
                  <a:schemeClr val="accent5"/>
                </a:gs>
              </a:gsLst>
              <a:lin ang="18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EEB77A7-2847-974A-A2A7-7813981BB6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289" y="-14923"/>
            <a:ext cx="7158582" cy="6907795"/>
          </a:xfrm>
          <a:custGeom>
            <a:avLst/>
            <a:gdLst>
              <a:gd name="connsiteX0" fmla="*/ 0 w 5895975"/>
              <a:gd name="connsiteY0" fmla="*/ 0 h 6858000"/>
              <a:gd name="connsiteX1" fmla="*/ 5895975 w 5895975"/>
              <a:gd name="connsiteY1" fmla="*/ 0 h 6858000"/>
              <a:gd name="connsiteX2" fmla="*/ 5895975 w 5895975"/>
              <a:gd name="connsiteY2" fmla="*/ 6858000 h 6858000"/>
              <a:gd name="connsiteX3" fmla="*/ 0 w 5895975"/>
              <a:gd name="connsiteY3" fmla="*/ 6858000 h 6858000"/>
              <a:gd name="connsiteX4" fmla="*/ 0 w 5895975"/>
              <a:gd name="connsiteY4" fmla="*/ 0 h 6858000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1973179 w 5895975"/>
              <a:gd name="connsiteY4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973179 w 5895975"/>
              <a:gd name="connsiteY0" fmla="*/ 0 h 6874042"/>
              <a:gd name="connsiteX1" fmla="*/ 5895975 w 5895975"/>
              <a:gd name="connsiteY1" fmla="*/ 16042 h 6874042"/>
              <a:gd name="connsiteX2" fmla="*/ 5895975 w 5895975"/>
              <a:gd name="connsiteY2" fmla="*/ 6874042 h 6874042"/>
              <a:gd name="connsiteX3" fmla="*/ 0 w 5895975"/>
              <a:gd name="connsiteY3" fmla="*/ 6874042 h 6874042"/>
              <a:gd name="connsiteX4" fmla="*/ 730417 w 5895975"/>
              <a:gd name="connsiteY4" fmla="*/ 2438400 h 6874042"/>
              <a:gd name="connsiteX5" fmla="*/ 1973179 w 5895975"/>
              <a:gd name="connsiteY5" fmla="*/ 0 h 6874042"/>
              <a:gd name="connsiteX0" fmla="*/ 1242762 w 5165558"/>
              <a:gd name="connsiteY0" fmla="*/ 0 h 6874042"/>
              <a:gd name="connsiteX1" fmla="*/ 5165558 w 5165558"/>
              <a:gd name="connsiteY1" fmla="*/ 16042 h 6874042"/>
              <a:gd name="connsiteX2" fmla="*/ 5165558 w 5165558"/>
              <a:gd name="connsiteY2" fmla="*/ 6874042 h 6874042"/>
              <a:gd name="connsiteX3" fmla="*/ 1242762 w 5165558"/>
              <a:gd name="connsiteY3" fmla="*/ 6874042 h 6874042"/>
              <a:gd name="connsiteX4" fmla="*/ 0 w 5165558"/>
              <a:gd name="connsiteY4" fmla="*/ 2438400 h 6874042"/>
              <a:gd name="connsiteX5" fmla="*/ 1242762 w 5165558"/>
              <a:gd name="connsiteY5" fmla="*/ 0 h 6874042"/>
              <a:gd name="connsiteX0" fmla="*/ 1242762 w 5165558"/>
              <a:gd name="connsiteY0" fmla="*/ 0 h 6874051"/>
              <a:gd name="connsiteX1" fmla="*/ 5165558 w 5165558"/>
              <a:gd name="connsiteY1" fmla="*/ 16042 h 6874051"/>
              <a:gd name="connsiteX2" fmla="*/ 5165558 w 5165558"/>
              <a:gd name="connsiteY2" fmla="*/ 6874042 h 6874051"/>
              <a:gd name="connsiteX3" fmla="*/ 1242762 w 5165558"/>
              <a:gd name="connsiteY3" fmla="*/ 6874042 h 6874051"/>
              <a:gd name="connsiteX4" fmla="*/ 0 w 5165558"/>
              <a:gd name="connsiteY4" fmla="*/ 2438400 h 6874051"/>
              <a:gd name="connsiteX5" fmla="*/ 1242762 w 5165558"/>
              <a:gd name="connsiteY5" fmla="*/ 0 h 6874051"/>
              <a:gd name="connsiteX0" fmla="*/ 1242762 w 5165558"/>
              <a:gd name="connsiteY0" fmla="*/ 0 h 6874051"/>
              <a:gd name="connsiteX1" fmla="*/ 5165558 w 5165558"/>
              <a:gd name="connsiteY1" fmla="*/ 16042 h 6874051"/>
              <a:gd name="connsiteX2" fmla="*/ 5165558 w 5165558"/>
              <a:gd name="connsiteY2" fmla="*/ 6874042 h 6874051"/>
              <a:gd name="connsiteX3" fmla="*/ 1242762 w 5165558"/>
              <a:gd name="connsiteY3" fmla="*/ 6874042 h 6874051"/>
              <a:gd name="connsiteX4" fmla="*/ 0 w 5165558"/>
              <a:gd name="connsiteY4" fmla="*/ 2438400 h 6874051"/>
              <a:gd name="connsiteX5" fmla="*/ 1242762 w 5165558"/>
              <a:gd name="connsiteY5" fmla="*/ 0 h 6874051"/>
              <a:gd name="connsiteX0" fmla="*/ 1283103 w 5205899"/>
              <a:gd name="connsiteY0" fmla="*/ 0 h 6874051"/>
              <a:gd name="connsiteX1" fmla="*/ 5205899 w 5205899"/>
              <a:gd name="connsiteY1" fmla="*/ 16042 h 6874051"/>
              <a:gd name="connsiteX2" fmla="*/ 5205899 w 5205899"/>
              <a:gd name="connsiteY2" fmla="*/ 6874042 h 6874051"/>
              <a:gd name="connsiteX3" fmla="*/ 1283103 w 5205899"/>
              <a:gd name="connsiteY3" fmla="*/ 6874042 h 6874051"/>
              <a:gd name="connsiteX4" fmla="*/ 0 w 5205899"/>
              <a:gd name="connsiteY4" fmla="*/ 2485465 h 6874051"/>
              <a:gd name="connsiteX5" fmla="*/ 1283103 w 5205899"/>
              <a:gd name="connsiteY5" fmla="*/ 0 h 6874051"/>
              <a:gd name="connsiteX0" fmla="*/ 1283660 w 5206456"/>
              <a:gd name="connsiteY0" fmla="*/ 0 h 6874051"/>
              <a:gd name="connsiteX1" fmla="*/ 5206456 w 5206456"/>
              <a:gd name="connsiteY1" fmla="*/ 16042 h 6874051"/>
              <a:gd name="connsiteX2" fmla="*/ 5206456 w 5206456"/>
              <a:gd name="connsiteY2" fmla="*/ 6874042 h 6874051"/>
              <a:gd name="connsiteX3" fmla="*/ 1283660 w 5206456"/>
              <a:gd name="connsiteY3" fmla="*/ 6874042 h 6874051"/>
              <a:gd name="connsiteX4" fmla="*/ 557 w 5206456"/>
              <a:gd name="connsiteY4" fmla="*/ 2485465 h 6874051"/>
              <a:gd name="connsiteX5" fmla="*/ 1283660 w 5206456"/>
              <a:gd name="connsiteY5" fmla="*/ 0 h 6874051"/>
              <a:gd name="connsiteX0" fmla="*/ 1283660 w 5206456"/>
              <a:gd name="connsiteY0" fmla="*/ 0 h 6874051"/>
              <a:gd name="connsiteX1" fmla="*/ 5206456 w 5206456"/>
              <a:gd name="connsiteY1" fmla="*/ 16042 h 6874051"/>
              <a:gd name="connsiteX2" fmla="*/ 5206456 w 5206456"/>
              <a:gd name="connsiteY2" fmla="*/ 6874042 h 6874051"/>
              <a:gd name="connsiteX3" fmla="*/ 1283660 w 5206456"/>
              <a:gd name="connsiteY3" fmla="*/ 6874042 h 6874051"/>
              <a:gd name="connsiteX4" fmla="*/ 557 w 5206456"/>
              <a:gd name="connsiteY4" fmla="*/ 2485465 h 6874051"/>
              <a:gd name="connsiteX5" fmla="*/ 1283660 w 5206456"/>
              <a:gd name="connsiteY5" fmla="*/ 0 h 6874051"/>
              <a:gd name="connsiteX0" fmla="*/ 1310538 w 5233334"/>
              <a:gd name="connsiteY0" fmla="*/ 0 h 6874051"/>
              <a:gd name="connsiteX1" fmla="*/ 5233334 w 5233334"/>
              <a:gd name="connsiteY1" fmla="*/ 16042 h 6874051"/>
              <a:gd name="connsiteX2" fmla="*/ 5233334 w 5233334"/>
              <a:gd name="connsiteY2" fmla="*/ 6874042 h 6874051"/>
              <a:gd name="connsiteX3" fmla="*/ 1310538 w 5233334"/>
              <a:gd name="connsiteY3" fmla="*/ 6874042 h 6874051"/>
              <a:gd name="connsiteX4" fmla="*/ 541 w 5233334"/>
              <a:gd name="connsiteY4" fmla="*/ 2519083 h 6874051"/>
              <a:gd name="connsiteX5" fmla="*/ 1310538 w 5233334"/>
              <a:gd name="connsiteY5" fmla="*/ 0 h 6874051"/>
              <a:gd name="connsiteX0" fmla="*/ 1290380 w 5213176"/>
              <a:gd name="connsiteY0" fmla="*/ 0 h 6874051"/>
              <a:gd name="connsiteX1" fmla="*/ 5213176 w 5213176"/>
              <a:gd name="connsiteY1" fmla="*/ 16042 h 6874051"/>
              <a:gd name="connsiteX2" fmla="*/ 5213176 w 5213176"/>
              <a:gd name="connsiteY2" fmla="*/ 6874042 h 6874051"/>
              <a:gd name="connsiteX3" fmla="*/ 1290380 w 5213176"/>
              <a:gd name="connsiteY3" fmla="*/ 6874042 h 6874051"/>
              <a:gd name="connsiteX4" fmla="*/ 554 w 5213176"/>
              <a:gd name="connsiteY4" fmla="*/ 2545978 h 6874051"/>
              <a:gd name="connsiteX5" fmla="*/ 1290380 w 5213176"/>
              <a:gd name="connsiteY5" fmla="*/ 0 h 6874051"/>
              <a:gd name="connsiteX0" fmla="*/ 1256783 w 5179579"/>
              <a:gd name="connsiteY0" fmla="*/ 0 h 6874051"/>
              <a:gd name="connsiteX1" fmla="*/ 5179579 w 5179579"/>
              <a:gd name="connsiteY1" fmla="*/ 16042 h 6874051"/>
              <a:gd name="connsiteX2" fmla="*/ 5179579 w 5179579"/>
              <a:gd name="connsiteY2" fmla="*/ 6874042 h 6874051"/>
              <a:gd name="connsiteX3" fmla="*/ 1256783 w 5179579"/>
              <a:gd name="connsiteY3" fmla="*/ 6874042 h 6874051"/>
              <a:gd name="connsiteX4" fmla="*/ 575 w 5179579"/>
              <a:gd name="connsiteY4" fmla="*/ 2559425 h 6874051"/>
              <a:gd name="connsiteX5" fmla="*/ 1256783 w 5179579"/>
              <a:gd name="connsiteY5" fmla="*/ 0 h 6874051"/>
              <a:gd name="connsiteX0" fmla="*/ 1270221 w 5193017"/>
              <a:gd name="connsiteY0" fmla="*/ 0 h 6874051"/>
              <a:gd name="connsiteX1" fmla="*/ 5193017 w 5193017"/>
              <a:gd name="connsiteY1" fmla="*/ 16042 h 6874051"/>
              <a:gd name="connsiteX2" fmla="*/ 5193017 w 5193017"/>
              <a:gd name="connsiteY2" fmla="*/ 6874042 h 6874051"/>
              <a:gd name="connsiteX3" fmla="*/ 1270221 w 5193017"/>
              <a:gd name="connsiteY3" fmla="*/ 6874042 h 6874051"/>
              <a:gd name="connsiteX4" fmla="*/ 566 w 5193017"/>
              <a:gd name="connsiteY4" fmla="*/ 2525808 h 6874051"/>
              <a:gd name="connsiteX5" fmla="*/ 1270221 w 5193017"/>
              <a:gd name="connsiteY5" fmla="*/ 0 h 6874051"/>
              <a:gd name="connsiteX0" fmla="*/ 1261988 w 5193022"/>
              <a:gd name="connsiteY0" fmla="*/ 434 h 6858009"/>
              <a:gd name="connsiteX1" fmla="*/ 5193022 w 5193022"/>
              <a:gd name="connsiteY1" fmla="*/ 0 h 6858009"/>
              <a:gd name="connsiteX2" fmla="*/ 5193022 w 5193022"/>
              <a:gd name="connsiteY2" fmla="*/ 6858000 h 6858009"/>
              <a:gd name="connsiteX3" fmla="*/ 1270226 w 5193022"/>
              <a:gd name="connsiteY3" fmla="*/ 6858000 h 6858009"/>
              <a:gd name="connsiteX4" fmla="*/ 571 w 5193022"/>
              <a:gd name="connsiteY4" fmla="*/ 2509766 h 6858009"/>
              <a:gd name="connsiteX5" fmla="*/ 1261988 w 5193022"/>
              <a:gd name="connsiteY5" fmla="*/ 434 h 6858009"/>
              <a:gd name="connsiteX0" fmla="*/ 1261988 w 5193022"/>
              <a:gd name="connsiteY0" fmla="*/ 434 h 6858009"/>
              <a:gd name="connsiteX1" fmla="*/ 5193022 w 5193022"/>
              <a:gd name="connsiteY1" fmla="*/ 0 h 6858009"/>
              <a:gd name="connsiteX2" fmla="*/ 5193022 w 5193022"/>
              <a:gd name="connsiteY2" fmla="*/ 6858000 h 6858009"/>
              <a:gd name="connsiteX3" fmla="*/ 1270226 w 5193022"/>
              <a:gd name="connsiteY3" fmla="*/ 6858000 h 6858009"/>
              <a:gd name="connsiteX4" fmla="*/ 571 w 5193022"/>
              <a:gd name="connsiteY4" fmla="*/ 2509766 h 6858009"/>
              <a:gd name="connsiteX5" fmla="*/ 1261988 w 5193022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70040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23148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61802 w 5192836"/>
              <a:gd name="connsiteY0" fmla="*/ 434 h 6858009"/>
              <a:gd name="connsiteX1" fmla="*/ 5192836 w 5192836"/>
              <a:gd name="connsiteY1" fmla="*/ 0 h 6858009"/>
              <a:gd name="connsiteX2" fmla="*/ 5192836 w 5192836"/>
              <a:gd name="connsiteY2" fmla="*/ 6858000 h 6858009"/>
              <a:gd name="connsiteX3" fmla="*/ 1223148 w 5192836"/>
              <a:gd name="connsiteY3" fmla="*/ 6858000 h 6858009"/>
              <a:gd name="connsiteX4" fmla="*/ 385 w 5192836"/>
              <a:gd name="connsiteY4" fmla="*/ 2509766 h 6858009"/>
              <a:gd name="connsiteX5" fmla="*/ 1261802 w 5192836"/>
              <a:gd name="connsiteY5" fmla="*/ 434 h 6858009"/>
              <a:gd name="connsiteX0" fmla="*/ 1244222 w 5175256"/>
              <a:gd name="connsiteY0" fmla="*/ 434 h 6858009"/>
              <a:gd name="connsiteX1" fmla="*/ 5175256 w 5175256"/>
              <a:gd name="connsiteY1" fmla="*/ 0 h 6858009"/>
              <a:gd name="connsiteX2" fmla="*/ 5175256 w 5175256"/>
              <a:gd name="connsiteY2" fmla="*/ 6858000 h 6858009"/>
              <a:gd name="connsiteX3" fmla="*/ 1205568 w 5175256"/>
              <a:gd name="connsiteY3" fmla="*/ 6858000 h 6858009"/>
              <a:gd name="connsiteX4" fmla="*/ 390 w 5175256"/>
              <a:gd name="connsiteY4" fmla="*/ 2457012 h 6858009"/>
              <a:gd name="connsiteX5" fmla="*/ 1244222 w 5175256"/>
              <a:gd name="connsiteY5" fmla="*/ 434 h 6858009"/>
              <a:gd name="connsiteX0" fmla="*/ 1244222 w 5175256"/>
              <a:gd name="connsiteY0" fmla="*/ 6295 h 6858009"/>
              <a:gd name="connsiteX1" fmla="*/ 5175256 w 5175256"/>
              <a:gd name="connsiteY1" fmla="*/ 0 h 6858009"/>
              <a:gd name="connsiteX2" fmla="*/ 5175256 w 5175256"/>
              <a:gd name="connsiteY2" fmla="*/ 6858000 h 6858009"/>
              <a:gd name="connsiteX3" fmla="*/ 1205568 w 5175256"/>
              <a:gd name="connsiteY3" fmla="*/ 6858000 h 6858009"/>
              <a:gd name="connsiteX4" fmla="*/ 390 w 5175256"/>
              <a:gd name="connsiteY4" fmla="*/ 2457012 h 6858009"/>
              <a:gd name="connsiteX5" fmla="*/ 1244222 w 5175256"/>
              <a:gd name="connsiteY5" fmla="*/ 6295 h 6858009"/>
              <a:gd name="connsiteX0" fmla="*/ 1232501 w 5175258"/>
              <a:gd name="connsiteY0" fmla="*/ 12157 h 6858009"/>
              <a:gd name="connsiteX1" fmla="*/ 5175258 w 5175258"/>
              <a:gd name="connsiteY1" fmla="*/ 0 h 6858009"/>
              <a:gd name="connsiteX2" fmla="*/ 5175258 w 5175258"/>
              <a:gd name="connsiteY2" fmla="*/ 6858000 h 6858009"/>
              <a:gd name="connsiteX3" fmla="*/ 1205570 w 5175258"/>
              <a:gd name="connsiteY3" fmla="*/ 6858000 h 6858009"/>
              <a:gd name="connsiteX4" fmla="*/ 392 w 5175258"/>
              <a:gd name="connsiteY4" fmla="*/ 2457012 h 6858009"/>
              <a:gd name="connsiteX5" fmla="*/ 1232501 w 5175258"/>
              <a:gd name="connsiteY5" fmla="*/ 12157 h 6858009"/>
              <a:gd name="connsiteX0" fmla="*/ 1232511 w 5175268"/>
              <a:gd name="connsiteY0" fmla="*/ 12157 h 6858009"/>
              <a:gd name="connsiteX1" fmla="*/ 5175268 w 5175268"/>
              <a:gd name="connsiteY1" fmla="*/ 0 h 6858009"/>
              <a:gd name="connsiteX2" fmla="*/ 5175268 w 5175268"/>
              <a:gd name="connsiteY2" fmla="*/ 6858000 h 6858009"/>
              <a:gd name="connsiteX3" fmla="*/ 1205580 w 5175268"/>
              <a:gd name="connsiteY3" fmla="*/ 6858000 h 6858009"/>
              <a:gd name="connsiteX4" fmla="*/ 402 w 5175268"/>
              <a:gd name="connsiteY4" fmla="*/ 2457012 h 6858009"/>
              <a:gd name="connsiteX5" fmla="*/ 1232511 w 5175268"/>
              <a:gd name="connsiteY5" fmla="*/ 12157 h 6858009"/>
              <a:gd name="connsiteX0" fmla="*/ 1245570 w 5175264"/>
              <a:gd name="connsiteY0" fmla="*/ 0 h 6858915"/>
              <a:gd name="connsiteX1" fmla="*/ 5175264 w 5175264"/>
              <a:gd name="connsiteY1" fmla="*/ 906 h 6858915"/>
              <a:gd name="connsiteX2" fmla="*/ 5175264 w 5175264"/>
              <a:gd name="connsiteY2" fmla="*/ 6858906 h 6858915"/>
              <a:gd name="connsiteX3" fmla="*/ 1205576 w 5175264"/>
              <a:gd name="connsiteY3" fmla="*/ 6858906 h 6858915"/>
              <a:gd name="connsiteX4" fmla="*/ 398 w 5175264"/>
              <a:gd name="connsiteY4" fmla="*/ 2457918 h 6858915"/>
              <a:gd name="connsiteX5" fmla="*/ 1245570 w 5175264"/>
              <a:gd name="connsiteY5" fmla="*/ 0 h 6858915"/>
              <a:gd name="connsiteX0" fmla="*/ 1249924 w 5175263"/>
              <a:gd name="connsiteY0" fmla="*/ 0 h 6871978"/>
              <a:gd name="connsiteX1" fmla="*/ 5175263 w 5175263"/>
              <a:gd name="connsiteY1" fmla="*/ 13969 h 6871978"/>
              <a:gd name="connsiteX2" fmla="*/ 5175263 w 5175263"/>
              <a:gd name="connsiteY2" fmla="*/ 6871969 h 6871978"/>
              <a:gd name="connsiteX3" fmla="*/ 1205575 w 5175263"/>
              <a:gd name="connsiteY3" fmla="*/ 6871969 h 6871978"/>
              <a:gd name="connsiteX4" fmla="*/ 397 w 5175263"/>
              <a:gd name="connsiteY4" fmla="*/ 2470981 h 6871978"/>
              <a:gd name="connsiteX5" fmla="*/ 1249924 w 5175263"/>
              <a:gd name="connsiteY5" fmla="*/ 0 h 6871978"/>
              <a:gd name="connsiteX0" fmla="*/ 1236864 w 5175266"/>
              <a:gd name="connsiteY0" fmla="*/ 0 h 6858915"/>
              <a:gd name="connsiteX1" fmla="*/ 5175266 w 5175266"/>
              <a:gd name="connsiteY1" fmla="*/ 906 h 6858915"/>
              <a:gd name="connsiteX2" fmla="*/ 5175266 w 5175266"/>
              <a:gd name="connsiteY2" fmla="*/ 6858906 h 6858915"/>
              <a:gd name="connsiteX3" fmla="*/ 1205578 w 5175266"/>
              <a:gd name="connsiteY3" fmla="*/ 6858906 h 6858915"/>
              <a:gd name="connsiteX4" fmla="*/ 400 w 5175266"/>
              <a:gd name="connsiteY4" fmla="*/ 2457918 h 6858915"/>
              <a:gd name="connsiteX5" fmla="*/ 1236864 w 5175266"/>
              <a:gd name="connsiteY5" fmla="*/ 0 h 6858915"/>
              <a:gd name="connsiteX0" fmla="*/ 1895634 w 5834036"/>
              <a:gd name="connsiteY0" fmla="*/ 2896 h 6861807"/>
              <a:gd name="connsiteX1" fmla="*/ 5834036 w 5834036"/>
              <a:gd name="connsiteY1" fmla="*/ 3802 h 6861807"/>
              <a:gd name="connsiteX2" fmla="*/ 5834036 w 5834036"/>
              <a:gd name="connsiteY2" fmla="*/ 6861802 h 6861807"/>
              <a:gd name="connsiteX3" fmla="*/ 1864348 w 5834036"/>
              <a:gd name="connsiteY3" fmla="*/ 6861802 h 6861807"/>
              <a:gd name="connsiteX4" fmla="*/ 264 w 5834036"/>
              <a:gd name="connsiteY4" fmla="*/ 2 h 6861807"/>
              <a:gd name="connsiteX5" fmla="*/ 1895634 w 5834036"/>
              <a:gd name="connsiteY5" fmla="*/ 2896 h 6861807"/>
              <a:gd name="connsiteX0" fmla="*/ 9 w 5833781"/>
              <a:gd name="connsiteY0" fmla="*/ 855589 h 7717394"/>
              <a:gd name="connsiteX1" fmla="*/ 5833781 w 5833781"/>
              <a:gd name="connsiteY1" fmla="*/ 859389 h 7717394"/>
              <a:gd name="connsiteX2" fmla="*/ 5833781 w 5833781"/>
              <a:gd name="connsiteY2" fmla="*/ 7717389 h 7717394"/>
              <a:gd name="connsiteX3" fmla="*/ 1864093 w 5833781"/>
              <a:gd name="connsiteY3" fmla="*/ 7717389 h 7717394"/>
              <a:gd name="connsiteX4" fmla="*/ 9 w 5833781"/>
              <a:gd name="connsiteY4" fmla="*/ 855589 h 7717394"/>
              <a:gd name="connsiteX0" fmla="*/ 9 w 5833781"/>
              <a:gd name="connsiteY0" fmla="*/ 3 h 6861808"/>
              <a:gd name="connsiteX1" fmla="*/ 5833781 w 5833781"/>
              <a:gd name="connsiteY1" fmla="*/ 3803 h 6861808"/>
              <a:gd name="connsiteX2" fmla="*/ 5833781 w 5833781"/>
              <a:gd name="connsiteY2" fmla="*/ 6861803 h 6861808"/>
              <a:gd name="connsiteX3" fmla="*/ 1864093 w 5833781"/>
              <a:gd name="connsiteY3" fmla="*/ 6861803 h 6861808"/>
              <a:gd name="connsiteX4" fmla="*/ 9 w 5833781"/>
              <a:gd name="connsiteY4" fmla="*/ 3 h 6861808"/>
              <a:gd name="connsiteX0" fmla="*/ 11 w 5443818"/>
              <a:gd name="connsiteY0" fmla="*/ 36541 h 6858005"/>
              <a:gd name="connsiteX1" fmla="*/ 5443818 w 5443818"/>
              <a:gd name="connsiteY1" fmla="*/ 0 h 6858005"/>
              <a:gd name="connsiteX2" fmla="*/ 5443818 w 5443818"/>
              <a:gd name="connsiteY2" fmla="*/ 6858000 h 6858005"/>
              <a:gd name="connsiteX3" fmla="*/ 1474130 w 5443818"/>
              <a:gd name="connsiteY3" fmla="*/ 6858000 h 6858005"/>
              <a:gd name="connsiteX4" fmla="*/ 11 w 5443818"/>
              <a:gd name="connsiteY4" fmla="*/ 36541 h 6858005"/>
              <a:gd name="connsiteX0" fmla="*/ 12 w 5336243"/>
              <a:gd name="connsiteY0" fmla="*/ 63435 h 6858005"/>
              <a:gd name="connsiteX1" fmla="*/ 5336243 w 5336243"/>
              <a:gd name="connsiteY1" fmla="*/ 0 h 6858005"/>
              <a:gd name="connsiteX2" fmla="*/ 5336243 w 5336243"/>
              <a:gd name="connsiteY2" fmla="*/ 6858000 h 6858005"/>
              <a:gd name="connsiteX3" fmla="*/ 1366555 w 5336243"/>
              <a:gd name="connsiteY3" fmla="*/ 6858000 h 6858005"/>
              <a:gd name="connsiteX4" fmla="*/ 12 w 5336243"/>
              <a:gd name="connsiteY4" fmla="*/ 63435 h 6858005"/>
              <a:gd name="connsiteX0" fmla="*/ 12 w 5336243"/>
              <a:gd name="connsiteY0" fmla="*/ 63435 h 6871452"/>
              <a:gd name="connsiteX1" fmla="*/ 5336243 w 5336243"/>
              <a:gd name="connsiteY1" fmla="*/ 0 h 6871452"/>
              <a:gd name="connsiteX2" fmla="*/ 5336243 w 5336243"/>
              <a:gd name="connsiteY2" fmla="*/ 6858000 h 6871452"/>
              <a:gd name="connsiteX3" fmla="*/ 1258978 w 5336243"/>
              <a:gd name="connsiteY3" fmla="*/ 6871447 h 6871452"/>
              <a:gd name="connsiteX4" fmla="*/ 12 w 5336243"/>
              <a:gd name="connsiteY4" fmla="*/ 63435 h 6871452"/>
              <a:gd name="connsiteX0" fmla="*/ 11 w 5430371"/>
              <a:gd name="connsiteY0" fmla="*/ 2 h 6875254"/>
              <a:gd name="connsiteX1" fmla="*/ 5430371 w 5430371"/>
              <a:gd name="connsiteY1" fmla="*/ 3802 h 6875254"/>
              <a:gd name="connsiteX2" fmla="*/ 5430371 w 5430371"/>
              <a:gd name="connsiteY2" fmla="*/ 6861802 h 6875254"/>
              <a:gd name="connsiteX3" fmla="*/ 1353106 w 5430371"/>
              <a:gd name="connsiteY3" fmla="*/ 6875249 h 6875254"/>
              <a:gd name="connsiteX4" fmla="*/ 11 w 5430371"/>
              <a:gd name="connsiteY4" fmla="*/ 2 h 6875254"/>
              <a:gd name="connsiteX0" fmla="*/ 11 w 6721288"/>
              <a:gd name="connsiteY0" fmla="*/ 2 h 6888696"/>
              <a:gd name="connsiteX1" fmla="*/ 5430371 w 6721288"/>
              <a:gd name="connsiteY1" fmla="*/ 3802 h 6888696"/>
              <a:gd name="connsiteX2" fmla="*/ 6721288 w 6721288"/>
              <a:gd name="connsiteY2" fmla="*/ 6888696 h 6888696"/>
              <a:gd name="connsiteX3" fmla="*/ 1353106 w 6721288"/>
              <a:gd name="connsiteY3" fmla="*/ 6875249 h 6888696"/>
              <a:gd name="connsiteX4" fmla="*/ 11 w 6721288"/>
              <a:gd name="connsiteY4" fmla="*/ 2 h 6888696"/>
              <a:gd name="connsiteX0" fmla="*/ 11 w 6721288"/>
              <a:gd name="connsiteY0" fmla="*/ 23094 h 6911788"/>
              <a:gd name="connsiteX1" fmla="*/ 6721288 w 6721288"/>
              <a:gd name="connsiteY1" fmla="*/ 0 h 6911788"/>
              <a:gd name="connsiteX2" fmla="*/ 6721288 w 6721288"/>
              <a:gd name="connsiteY2" fmla="*/ 6911788 h 6911788"/>
              <a:gd name="connsiteX3" fmla="*/ 1353106 w 6721288"/>
              <a:gd name="connsiteY3" fmla="*/ 6898341 h 6911788"/>
              <a:gd name="connsiteX4" fmla="*/ 11 w 6721288"/>
              <a:gd name="connsiteY4" fmla="*/ 23094 h 6911788"/>
              <a:gd name="connsiteX0" fmla="*/ 11 w 7479230"/>
              <a:gd name="connsiteY0" fmla="*/ 873318 h 7762012"/>
              <a:gd name="connsiteX1" fmla="*/ 6721288 w 7479230"/>
              <a:gd name="connsiteY1" fmla="*/ 850224 h 7762012"/>
              <a:gd name="connsiteX2" fmla="*/ 6721288 w 7479230"/>
              <a:gd name="connsiteY2" fmla="*/ 7762012 h 7762012"/>
              <a:gd name="connsiteX3" fmla="*/ 1353106 w 7479230"/>
              <a:gd name="connsiteY3" fmla="*/ 7748565 h 7762012"/>
              <a:gd name="connsiteX4" fmla="*/ 11 w 7479230"/>
              <a:gd name="connsiteY4" fmla="*/ 873318 h 7762012"/>
              <a:gd name="connsiteX0" fmla="*/ 11 w 6721288"/>
              <a:gd name="connsiteY0" fmla="*/ 873318 h 7762012"/>
              <a:gd name="connsiteX1" fmla="*/ 6721288 w 6721288"/>
              <a:gd name="connsiteY1" fmla="*/ 850224 h 7762012"/>
              <a:gd name="connsiteX2" fmla="*/ 6721288 w 6721288"/>
              <a:gd name="connsiteY2" fmla="*/ 7762012 h 7762012"/>
              <a:gd name="connsiteX3" fmla="*/ 1353106 w 6721288"/>
              <a:gd name="connsiteY3" fmla="*/ 7748565 h 7762012"/>
              <a:gd name="connsiteX4" fmla="*/ 11 w 6721288"/>
              <a:gd name="connsiteY4" fmla="*/ 873318 h 7762012"/>
              <a:gd name="connsiteX0" fmla="*/ 11 w 6721288"/>
              <a:gd name="connsiteY0" fmla="*/ 23094 h 6911788"/>
              <a:gd name="connsiteX1" fmla="*/ 6721288 w 6721288"/>
              <a:gd name="connsiteY1" fmla="*/ 0 h 6911788"/>
              <a:gd name="connsiteX2" fmla="*/ 6721288 w 6721288"/>
              <a:gd name="connsiteY2" fmla="*/ 6911788 h 6911788"/>
              <a:gd name="connsiteX3" fmla="*/ 1353106 w 6721288"/>
              <a:gd name="connsiteY3" fmla="*/ 6898341 h 6911788"/>
              <a:gd name="connsiteX4" fmla="*/ 11 w 6721288"/>
              <a:gd name="connsiteY4" fmla="*/ 23094 h 6911788"/>
              <a:gd name="connsiteX0" fmla="*/ 12 w 7204718"/>
              <a:gd name="connsiteY0" fmla="*/ 519137 h 7421278"/>
              <a:gd name="connsiteX1" fmla="*/ 6707842 w 7204718"/>
              <a:gd name="connsiteY1" fmla="*/ 509490 h 7421278"/>
              <a:gd name="connsiteX2" fmla="*/ 6707842 w 7204718"/>
              <a:gd name="connsiteY2" fmla="*/ 7421278 h 7421278"/>
              <a:gd name="connsiteX3" fmla="*/ 1339660 w 7204718"/>
              <a:gd name="connsiteY3" fmla="*/ 7407831 h 7421278"/>
              <a:gd name="connsiteX4" fmla="*/ 12 w 7204718"/>
              <a:gd name="connsiteY4" fmla="*/ 519137 h 7421278"/>
              <a:gd name="connsiteX0" fmla="*/ 12 w 7204718"/>
              <a:gd name="connsiteY0" fmla="*/ 9647 h 6911788"/>
              <a:gd name="connsiteX1" fmla="*/ 6707842 w 7204718"/>
              <a:gd name="connsiteY1" fmla="*/ 0 h 6911788"/>
              <a:gd name="connsiteX2" fmla="*/ 6707842 w 7204718"/>
              <a:gd name="connsiteY2" fmla="*/ 6911788 h 6911788"/>
              <a:gd name="connsiteX3" fmla="*/ 1339660 w 7204718"/>
              <a:gd name="connsiteY3" fmla="*/ 6898341 h 6911788"/>
              <a:gd name="connsiteX4" fmla="*/ 12 w 7204718"/>
              <a:gd name="connsiteY4" fmla="*/ 9647 h 6911788"/>
              <a:gd name="connsiteX0" fmla="*/ 12 w 6707842"/>
              <a:gd name="connsiteY0" fmla="*/ 9647 h 6911788"/>
              <a:gd name="connsiteX1" fmla="*/ 6707842 w 6707842"/>
              <a:gd name="connsiteY1" fmla="*/ 0 h 6911788"/>
              <a:gd name="connsiteX2" fmla="*/ 6707842 w 6707842"/>
              <a:gd name="connsiteY2" fmla="*/ 6911788 h 6911788"/>
              <a:gd name="connsiteX3" fmla="*/ 1339660 w 6707842"/>
              <a:gd name="connsiteY3" fmla="*/ 6898341 h 6911788"/>
              <a:gd name="connsiteX4" fmla="*/ 12 w 6707842"/>
              <a:gd name="connsiteY4" fmla="*/ 9647 h 6911788"/>
              <a:gd name="connsiteX0" fmla="*/ 471233 w 7179063"/>
              <a:gd name="connsiteY0" fmla="*/ 9647 h 6911788"/>
              <a:gd name="connsiteX1" fmla="*/ 7179063 w 7179063"/>
              <a:gd name="connsiteY1" fmla="*/ 0 h 6911788"/>
              <a:gd name="connsiteX2" fmla="*/ 7179063 w 7179063"/>
              <a:gd name="connsiteY2" fmla="*/ 6911788 h 6911788"/>
              <a:gd name="connsiteX3" fmla="*/ 1810881 w 7179063"/>
              <a:gd name="connsiteY3" fmla="*/ 6898341 h 6911788"/>
              <a:gd name="connsiteX4" fmla="*/ 698369 w 7179063"/>
              <a:gd name="connsiteY4" fmla="*/ 1262578 h 6911788"/>
              <a:gd name="connsiteX5" fmla="*/ 471233 w 7179063"/>
              <a:gd name="connsiteY5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227136 w 6707830"/>
              <a:gd name="connsiteY4" fmla="*/ 1262578 h 6911788"/>
              <a:gd name="connsiteX5" fmla="*/ 0 w 6707830"/>
              <a:gd name="connsiteY5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27136 w 6707830"/>
              <a:gd name="connsiteY5" fmla="*/ 1262578 h 6911788"/>
              <a:gd name="connsiteX6" fmla="*/ 0 w 6707830"/>
              <a:gd name="connsiteY6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64207 w 6707830"/>
              <a:gd name="connsiteY5" fmla="*/ 243647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2957980 w 6707830"/>
              <a:gd name="connsiteY5" fmla="*/ 1330540 h 6911788"/>
              <a:gd name="connsiteX6" fmla="*/ 227136 w 6707830"/>
              <a:gd name="connsiteY6" fmla="*/ 1262578 h 6911788"/>
              <a:gd name="connsiteX7" fmla="*/ 0 w 6707830"/>
              <a:gd name="connsiteY7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1814980 w 6707830"/>
              <a:gd name="connsiteY5" fmla="*/ 2195513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7980 w 6707830"/>
              <a:gd name="connsiteY6" fmla="*/ 1330540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27136 w 6707830"/>
              <a:gd name="connsiteY7" fmla="*/ 126257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235122 w 6707830"/>
              <a:gd name="connsiteY7" fmla="*/ 1282543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707830"/>
              <a:gd name="connsiteY0" fmla="*/ 9647 h 6911788"/>
              <a:gd name="connsiteX1" fmla="*/ 6707830 w 6707830"/>
              <a:gd name="connsiteY1" fmla="*/ 0 h 6911788"/>
              <a:gd name="connsiteX2" fmla="*/ 6707830 w 6707830"/>
              <a:gd name="connsiteY2" fmla="*/ 6911788 h 6911788"/>
              <a:gd name="connsiteX3" fmla="*/ 1339648 w 6707830"/>
              <a:gd name="connsiteY3" fmla="*/ 6898341 h 6911788"/>
              <a:gd name="connsiteX4" fmla="*/ 387774 w 6707830"/>
              <a:gd name="connsiteY4" fmla="*/ 3313799 h 6911788"/>
              <a:gd name="connsiteX5" fmla="*/ 3316326 w 6707830"/>
              <a:gd name="connsiteY5" fmla="*/ 3313800 h 6911788"/>
              <a:gd name="connsiteX6" fmla="*/ 2951802 w 6707830"/>
              <a:gd name="connsiteY6" fmla="*/ 1299648 h 6911788"/>
              <a:gd name="connsiteX7" fmla="*/ 109518 w 6707830"/>
              <a:gd name="connsiteY7" fmla="*/ 1287568 h 6911788"/>
              <a:gd name="connsiteX8" fmla="*/ 0 w 67078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338118 w 6936430"/>
              <a:gd name="connsiteY7" fmla="*/ 1287568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6936430"/>
              <a:gd name="connsiteY0" fmla="*/ 9647 h 6911788"/>
              <a:gd name="connsiteX1" fmla="*/ 6936430 w 6936430"/>
              <a:gd name="connsiteY1" fmla="*/ 0 h 6911788"/>
              <a:gd name="connsiteX2" fmla="*/ 6936430 w 6936430"/>
              <a:gd name="connsiteY2" fmla="*/ 6911788 h 6911788"/>
              <a:gd name="connsiteX3" fmla="*/ 1568248 w 6936430"/>
              <a:gd name="connsiteY3" fmla="*/ 6898341 h 6911788"/>
              <a:gd name="connsiteX4" fmla="*/ 616374 w 6936430"/>
              <a:gd name="connsiteY4" fmla="*/ 3313799 h 6911788"/>
              <a:gd name="connsiteX5" fmla="*/ 3544926 w 6936430"/>
              <a:gd name="connsiteY5" fmla="*/ 3313800 h 6911788"/>
              <a:gd name="connsiteX6" fmla="*/ 3180402 w 6936430"/>
              <a:gd name="connsiteY6" fmla="*/ 1299648 h 6911788"/>
              <a:gd name="connsiteX7" fmla="*/ 296554 w 6936430"/>
              <a:gd name="connsiteY7" fmla="*/ 1277177 h 6911788"/>
              <a:gd name="connsiteX8" fmla="*/ 0 w 6936430"/>
              <a:gd name="connsiteY8" fmla="*/ 9647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534679 w 7174555"/>
              <a:gd name="connsiteY7" fmla="*/ 1277177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8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05526 w 7174555"/>
              <a:gd name="connsiteY6" fmla="*/ 1286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35861 w 7174555"/>
              <a:gd name="connsiteY6" fmla="*/ 1295314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8527 w 7174555"/>
              <a:gd name="connsiteY6" fmla="*/ 1299647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09860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2573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2573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4654 w 7174555"/>
              <a:gd name="connsiteY7" fmla="*/ 1293052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0979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8595 w 7174555"/>
              <a:gd name="connsiteY7" fmla="*/ 1300935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4555"/>
              <a:gd name="connsiteY0" fmla="*/ 25522 h 6911788"/>
              <a:gd name="connsiteX1" fmla="*/ 7174555 w 7174555"/>
              <a:gd name="connsiteY1" fmla="*/ 0 h 6911788"/>
              <a:gd name="connsiteX2" fmla="*/ 7174555 w 7174555"/>
              <a:gd name="connsiteY2" fmla="*/ 6911788 h 6911788"/>
              <a:gd name="connsiteX3" fmla="*/ 1806373 w 7174555"/>
              <a:gd name="connsiteY3" fmla="*/ 6898341 h 6911788"/>
              <a:gd name="connsiteX4" fmla="*/ 854499 w 7174555"/>
              <a:gd name="connsiteY4" fmla="*/ 3313799 h 6911788"/>
              <a:gd name="connsiteX5" fmla="*/ 3783051 w 7174555"/>
              <a:gd name="connsiteY5" fmla="*/ 3313800 h 6911788"/>
              <a:gd name="connsiteX6" fmla="*/ 3419385 w 7174555"/>
              <a:gd name="connsiteY6" fmla="*/ 1298862 h 6911788"/>
              <a:gd name="connsiteX7" fmla="*/ 334653 w 7174555"/>
              <a:gd name="connsiteY7" fmla="*/ 1296993 h 6911788"/>
              <a:gd name="connsiteX8" fmla="*/ 0 w 7174555"/>
              <a:gd name="connsiteY8" fmla="*/ 25522 h 6911788"/>
              <a:gd name="connsiteX0" fmla="*/ 0 w 7178548"/>
              <a:gd name="connsiteY0" fmla="*/ 17536 h 6911788"/>
              <a:gd name="connsiteX1" fmla="*/ 7178548 w 7178548"/>
              <a:gd name="connsiteY1" fmla="*/ 0 h 6911788"/>
              <a:gd name="connsiteX2" fmla="*/ 7178548 w 7178548"/>
              <a:gd name="connsiteY2" fmla="*/ 6911788 h 6911788"/>
              <a:gd name="connsiteX3" fmla="*/ 1810366 w 7178548"/>
              <a:gd name="connsiteY3" fmla="*/ 6898341 h 6911788"/>
              <a:gd name="connsiteX4" fmla="*/ 858492 w 7178548"/>
              <a:gd name="connsiteY4" fmla="*/ 3313799 h 6911788"/>
              <a:gd name="connsiteX5" fmla="*/ 3787044 w 7178548"/>
              <a:gd name="connsiteY5" fmla="*/ 3313800 h 6911788"/>
              <a:gd name="connsiteX6" fmla="*/ 3423378 w 7178548"/>
              <a:gd name="connsiteY6" fmla="*/ 1298862 h 6911788"/>
              <a:gd name="connsiteX7" fmla="*/ 338646 w 7178548"/>
              <a:gd name="connsiteY7" fmla="*/ 1296993 h 6911788"/>
              <a:gd name="connsiteX8" fmla="*/ 0 w 7178548"/>
              <a:gd name="connsiteY8" fmla="*/ 17536 h 6911788"/>
              <a:gd name="connsiteX0" fmla="*/ 0 w 7158582"/>
              <a:gd name="connsiteY0" fmla="*/ 9550 h 6911788"/>
              <a:gd name="connsiteX1" fmla="*/ 7158582 w 7158582"/>
              <a:gd name="connsiteY1" fmla="*/ 0 h 6911788"/>
              <a:gd name="connsiteX2" fmla="*/ 7158582 w 7158582"/>
              <a:gd name="connsiteY2" fmla="*/ 6911788 h 6911788"/>
              <a:gd name="connsiteX3" fmla="*/ 1790400 w 7158582"/>
              <a:gd name="connsiteY3" fmla="*/ 6898341 h 6911788"/>
              <a:gd name="connsiteX4" fmla="*/ 838526 w 7158582"/>
              <a:gd name="connsiteY4" fmla="*/ 3313799 h 6911788"/>
              <a:gd name="connsiteX5" fmla="*/ 3767078 w 7158582"/>
              <a:gd name="connsiteY5" fmla="*/ 3313800 h 6911788"/>
              <a:gd name="connsiteX6" fmla="*/ 3403412 w 7158582"/>
              <a:gd name="connsiteY6" fmla="*/ 1298862 h 6911788"/>
              <a:gd name="connsiteX7" fmla="*/ 318680 w 7158582"/>
              <a:gd name="connsiteY7" fmla="*/ 1296993 h 6911788"/>
              <a:gd name="connsiteX8" fmla="*/ 0 w 7158582"/>
              <a:gd name="connsiteY8" fmla="*/ 9550 h 6911788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8680 w 7158582"/>
              <a:gd name="connsiteY7" fmla="*/ 1293000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4687 w 7158582"/>
              <a:gd name="connsiteY7" fmla="*/ 1293000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403412 w 7158582"/>
              <a:gd name="connsiteY6" fmla="*/ 1294869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38526 w 7158582"/>
              <a:gd name="connsiteY4" fmla="*/ 3309806 h 6907795"/>
              <a:gd name="connsiteX5" fmla="*/ 3767078 w 7158582"/>
              <a:gd name="connsiteY5" fmla="*/ 330980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7078 w 7158582"/>
              <a:gd name="connsiteY5" fmla="*/ 330980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7078 w 7158582"/>
              <a:gd name="connsiteY5" fmla="*/ 3316157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3903 w 7158582"/>
              <a:gd name="connsiteY5" fmla="*/ 3312982 h 6907795"/>
              <a:gd name="connsiteX6" fmla="*/ 3399419 w 7158582"/>
              <a:gd name="connsiteY6" fmla="*/ 1286883 h 6907795"/>
              <a:gd name="connsiteX7" fmla="*/ 314687 w 7158582"/>
              <a:gd name="connsiteY7" fmla="*/ 1289007 h 6907795"/>
              <a:gd name="connsiteX8" fmla="*/ 0 w 7158582"/>
              <a:gd name="connsiteY8" fmla="*/ 5557 h 6907795"/>
              <a:gd name="connsiteX0" fmla="*/ 0 w 7158582"/>
              <a:gd name="connsiteY0" fmla="*/ 5557 h 6907795"/>
              <a:gd name="connsiteX1" fmla="*/ 7154589 w 7158582"/>
              <a:gd name="connsiteY1" fmla="*/ 0 h 6907795"/>
              <a:gd name="connsiteX2" fmla="*/ 7158582 w 7158582"/>
              <a:gd name="connsiteY2" fmla="*/ 6907795 h 6907795"/>
              <a:gd name="connsiteX3" fmla="*/ 1790400 w 7158582"/>
              <a:gd name="connsiteY3" fmla="*/ 6894348 h 6907795"/>
              <a:gd name="connsiteX4" fmla="*/ 841701 w 7158582"/>
              <a:gd name="connsiteY4" fmla="*/ 3312981 h 6907795"/>
              <a:gd name="connsiteX5" fmla="*/ 3763903 w 7158582"/>
              <a:gd name="connsiteY5" fmla="*/ 3312982 h 6907795"/>
              <a:gd name="connsiteX6" fmla="*/ 3399419 w 7158582"/>
              <a:gd name="connsiteY6" fmla="*/ 1286883 h 6907795"/>
              <a:gd name="connsiteX7" fmla="*/ 314687 w 7158582"/>
              <a:gd name="connsiteY7" fmla="*/ 1285832 h 6907795"/>
              <a:gd name="connsiteX8" fmla="*/ 0 w 7158582"/>
              <a:gd name="connsiteY8" fmla="*/ 5557 h 690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8582" h="6907795">
                <a:moveTo>
                  <a:pt x="0" y="5557"/>
                </a:moveTo>
                <a:lnTo>
                  <a:pt x="7154589" y="0"/>
                </a:lnTo>
                <a:lnTo>
                  <a:pt x="7158582" y="6907795"/>
                </a:lnTo>
                <a:lnTo>
                  <a:pt x="1790400" y="6894348"/>
                </a:lnTo>
                <a:lnTo>
                  <a:pt x="841701" y="3312981"/>
                </a:lnTo>
                <a:lnTo>
                  <a:pt x="3763903" y="3312982"/>
                </a:lnTo>
                <a:lnTo>
                  <a:pt x="3399419" y="1286883"/>
                </a:lnTo>
                <a:lnTo>
                  <a:pt x="314687" y="1285832"/>
                </a:lnTo>
                <a:lnTo>
                  <a:pt x="0" y="5557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/>
          <a:lstStyle>
            <a:lvl1pPr marL="7937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39D476D-5094-2649-B7A9-FFE5FEC73E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221" y="2223794"/>
            <a:ext cx="7646368" cy="7061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indent="0" algn="r">
              <a:lnSpc>
                <a:spcPct val="100000"/>
              </a:lnSpc>
              <a:spcBef>
                <a:spcPts val="600"/>
              </a:spcBef>
              <a:buFontTx/>
              <a:buNone/>
              <a:defRPr sz="1700" i="0" cap="none" spc="1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Name, Title</a:t>
            </a:r>
            <a:br>
              <a:rPr lang="en-US"/>
            </a:br>
            <a:r>
              <a:rPr lang="en-US"/>
              <a:t>Phone, Email Address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2DD85A-51A3-F04A-8D21-3EB513D58642}"/>
              </a:ext>
            </a:extLst>
          </p:cNvPr>
          <p:cNvSpPr txBox="1"/>
          <p:nvPr userDrawn="1"/>
        </p:nvSpPr>
        <p:spPr>
          <a:xfrm>
            <a:off x="251653" y="6442798"/>
            <a:ext cx="2969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 sz="1600" b="1" i="0" kern="1200" spc="20" baseline="0" noProof="0">
                <a:solidFill>
                  <a:schemeClr val="accent1"/>
                </a:solidFill>
                <a:latin typeface="Arial" charset="0"/>
                <a:cs typeface="Arial" charset="0"/>
              </a:rPr>
              <a:t>ameresco.com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1159B4-7F6B-9445-B041-127D5631B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73" y="6047385"/>
            <a:ext cx="2337048" cy="394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AEC14E-1814-4AB2-B69C-1BADC546C18B}"/>
              </a:ext>
            </a:extLst>
          </p:cNvPr>
          <p:cNvSpPr txBox="1"/>
          <p:nvPr userDrawn="1"/>
        </p:nvSpPr>
        <p:spPr>
          <a:xfrm>
            <a:off x="4783504" y="1465723"/>
            <a:ext cx="3214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0" i="0" kern="1200" cap="none" spc="1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4649EE-41FE-4BC3-BD1A-290EBA850C36}"/>
              </a:ext>
            </a:extLst>
          </p:cNvPr>
          <p:cNvSpPr/>
          <p:nvPr userDrawn="1"/>
        </p:nvSpPr>
        <p:spPr>
          <a:xfrm>
            <a:off x="4274315" y="6512447"/>
            <a:ext cx="23791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900" b="0" i="0" kern="1200">
                <a:solidFill>
                  <a:schemeClr val="bg2"/>
                </a:solidFill>
                <a:effectLst/>
                <a:latin typeface="Arial" charset="0"/>
                <a:ea typeface="Arial" charset="0"/>
                <a:cs typeface="Arial" charset="0"/>
              </a:rPr>
              <a:t>© 2020 Ameresco, Inc. All rights reserved.</a:t>
            </a:r>
            <a:r>
              <a:rPr lang="en-US" sz="900" b="0" i="0">
                <a:solidFill>
                  <a:schemeClr val="bg2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900" b="0" i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124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9BC3251-2E18-42A0-9012-C2835F0EC59B}"/>
              </a:ext>
            </a:extLst>
          </p:cNvPr>
          <p:cNvGrpSpPr/>
          <p:nvPr userDrawn="1"/>
        </p:nvGrpSpPr>
        <p:grpSpPr>
          <a:xfrm>
            <a:off x="0" y="-7076"/>
            <a:ext cx="12203947" cy="2527251"/>
            <a:chOff x="0" y="-7075"/>
            <a:chExt cx="12203947" cy="1726718"/>
          </a:xfrm>
        </p:grpSpPr>
        <p:sp>
          <p:nvSpPr>
            <p:cNvPr id="49" name="Triangle 2">
              <a:extLst>
                <a:ext uri="{FF2B5EF4-FFF2-40B4-BE49-F238E27FC236}">
                  <a16:creationId xmlns:a16="http://schemas.microsoft.com/office/drawing/2014/main" id="{EA91E21B-55D9-4A4B-9165-F1998FCD4DA7}"/>
                </a:ext>
              </a:extLst>
            </p:cNvPr>
            <p:cNvSpPr/>
            <p:nvPr userDrawn="1"/>
          </p:nvSpPr>
          <p:spPr>
            <a:xfrm flipH="1" flipV="1">
              <a:off x="7147971" y="474252"/>
              <a:ext cx="5055976" cy="119244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33641"/>
                <a:gd name="connsiteY0" fmla="*/ 769257 h 769257"/>
                <a:gd name="connsiteX1" fmla="*/ 0 w 15833641"/>
                <a:gd name="connsiteY1" fmla="*/ 0 h 769257"/>
                <a:gd name="connsiteX2" fmla="*/ 15833641 w 15833641"/>
                <a:gd name="connsiteY2" fmla="*/ 769257 h 769257"/>
                <a:gd name="connsiteX3" fmla="*/ 0 w 15833641"/>
                <a:gd name="connsiteY3" fmla="*/ 769257 h 769257"/>
                <a:gd name="connsiteX0" fmla="*/ 0 w 15833641"/>
                <a:gd name="connsiteY0" fmla="*/ 879442 h 879442"/>
                <a:gd name="connsiteX1" fmla="*/ 20164 w 15833641"/>
                <a:gd name="connsiteY1" fmla="*/ 0 h 879442"/>
                <a:gd name="connsiteX2" fmla="*/ 15833641 w 15833641"/>
                <a:gd name="connsiteY2" fmla="*/ 879442 h 879442"/>
                <a:gd name="connsiteX3" fmla="*/ 0 w 15833641"/>
                <a:gd name="connsiteY3" fmla="*/ 879442 h 879442"/>
                <a:gd name="connsiteX0" fmla="*/ 0 w 11397474"/>
                <a:gd name="connsiteY0" fmla="*/ 879442 h 879442"/>
                <a:gd name="connsiteX1" fmla="*/ 20164 w 11397474"/>
                <a:gd name="connsiteY1" fmla="*/ 0 h 879442"/>
                <a:gd name="connsiteX2" fmla="*/ 11397474 w 11397474"/>
                <a:gd name="connsiteY2" fmla="*/ 805985 h 879442"/>
                <a:gd name="connsiteX3" fmla="*/ 0 w 11397474"/>
                <a:gd name="connsiteY3" fmla="*/ 879442 h 879442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11417639"/>
                <a:gd name="connsiteY0" fmla="*/ 894147 h 894147"/>
                <a:gd name="connsiteX1" fmla="*/ 0 w 11417639"/>
                <a:gd name="connsiteY1" fmla="*/ 0 h 894147"/>
                <a:gd name="connsiteX2" fmla="*/ 11417639 w 11417639"/>
                <a:gd name="connsiteY2" fmla="*/ 820690 h 894147"/>
                <a:gd name="connsiteX3" fmla="*/ 20165 w 11417639"/>
                <a:gd name="connsiteY3" fmla="*/ 894147 h 894147"/>
                <a:gd name="connsiteX0" fmla="*/ 20165 w 6396704"/>
                <a:gd name="connsiteY0" fmla="*/ 894147 h 894147"/>
                <a:gd name="connsiteX1" fmla="*/ 0 w 6396704"/>
                <a:gd name="connsiteY1" fmla="*/ 0 h 894147"/>
                <a:gd name="connsiteX2" fmla="*/ 6396704 w 6396704"/>
                <a:gd name="connsiteY2" fmla="*/ 695698 h 894147"/>
                <a:gd name="connsiteX3" fmla="*/ 20165 w 6396704"/>
                <a:gd name="connsiteY3" fmla="*/ 894147 h 894147"/>
                <a:gd name="connsiteX0" fmla="*/ 20165 w 6558020"/>
                <a:gd name="connsiteY0" fmla="*/ 894147 h 894147"/>
                <a:gd name="connsiteX1" fmla="*/ 0 w 6558020"/>
                <a:gd name="connsiteY1" fmla="*/ 0 h 894147"/>
                <a:gd name="connsiteX2" fmla="*/ 6558020 w 6558020"/>
                <a:gd name="connsiteY2" fmla="*/ 703050 h 894147"/>
                <a:gd name="connsiteX3" fmla="*/ 20165 w 6558020"/>
                <a:gd name="connsiteY3" fmla="*/ 894147 h 894147"/>
                <a:gd name="connsiteX0" fmla="*/ 40329 w 6578184"/>
                <a:gd name="connsiteY0" fmla="*/ 842679 h 842679"/>
                <a:gd name="connsiteX1" fmla="*/ 0 w 6578184"/>
                <a:gd name="connsiteY1" fmla="*/ 0 h 842679"/>
                <a:gd name="connsiteX2" fmla="*/ 6578184 w 6578184"/>
                <a:gd name="connsiteY2" fmla="*/ 651582 h 842679"/>
                <a:gd name="connsiteX3" fmla="*/ 40329 w 6578184"/>
                <a:gd name="connsiteY3" fmla="*/ 842679 h 842679"/>
                <a:gd name="connsiteX0" fmla="*/ 0 w 6578184"/>
                <a:gd name="connsiteY0" fmla="*/ 827974 h 827974"/>
                <a:gd name="connsiteX1" fmla="*/ 0 w 6578184"/>
                <a:gd name="connsiteY1" fmla="*/ 0 h 827974"/>
                <a:gd name="connsiteX2" fmla="*/ 6578184 w 6578184"/>
                <a:gd name="connsiteY2" fmla="*/ 651582 h 827974"/>
                <a:gd name="connsiteX3" fmla="*/ 0 w 6578184"/>
                <a:gd name="connsiteY3" fmla="*/ 827974 h 82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8184" h="827974">
                  <a:moveTo>
                    <a:pt x="0" y="827974"/>
                  </a:moveTo>
                  <a:lnTo>
                    <a:pt x="0" y="0"/>
                  </a:lnTo>
                  <a:lnTo>
                    <a:pt x="6578184" y="651582"/>
                  </a:lnTo>
                  <a:lnTo>
                    <a:pt x="0" y="827974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5"/>
                </a:gs>
                <a:gs pos="100000">
                  <a:schemeClr val="accent6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0" name="Rectangle 5">
              <a:extLst>
                <a:ext uri="{FF2B5EF4-FFF2-40B4-BE49-F238E27FC236}">
                  <a16:creationId xmlns:a16="http://schemas.microsoft.com/office/drawing/2014/main" id="{35F48FA0-821A-4E52-84B4-F5DABF29BB43}"/>
                </a:ext>
              </a:extLst>
            </p:cNvPr>
            <p:cNvSpPr/>
            <p:nvPr userDrawn="1"/>
          </p:nvSpPr>
          <p:spPr>
            <a:xfrm>
              <a:off x="0" y="-6659"/>
              <a:ext cx="12191999" cy="1726302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1726302">
                  <a:moveTo>
                    <a:pt x="0" y="0"/>
                  </a:moveTo>
                  <a:lnTo>
                    <a:pt x="12191999" y="0"/>
                  </a:lnTo>
                  <a:cubicBezTo>
                    <a:pt x="12189622" y="287986"/>
                    <a:pt x="12187246" y="575972"/>
                    <a:pt x="12184869" y="863958"/>
                  </a:cubicBezTo>
                  <a:lnTo>
                    <a:pt x="0" y="172630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63D56"/>
                </a:gs>
                <a:gs pos="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1" name="Rectangle 5">
              <a:extLst>
                <a:ext uri="{FF2B5EF4-FFF2-40B4-BE49-F238E27FC236}">
                  <a16:creationId xmlns:a16="http://schemas.microsoft.com/office/drawing/2014/main" id="{1EB32BAA-87B3-4251-8DA6-CEE709CD0B8E}"/>
                </a:ext>
              </a:extLst>
            </p:cNvPr>
            <p:cNvSpPr/>
            <p:nvPr userDrawn="1"/>
          </p:nvSpPr>
          <p:spPr>
            <a:xfrm>
              <a:off x="5902532" y="-7075"/>
              <a:ext cx="6301198" cy="1303658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301198"/>
                <a:gd name="connsiteY0" fmla="*/ 2087 h 1303658"/>
                <a:gd name="connsiteX1" fmla="*/ 6289468 w 6301198"/>
                <a:gd name="connsiteY1" fmla="*/ 415 h 1303658"/>
                <a:gd name="connsiteX2" fmla="*/ 6301198 w 6301198"/>
                <a:gd name="connsiteY2" fmla="*/ 871601 h 1303658"/>
                <a:gd name="connsiteX3" fmla="*/ 0 w 6301198"/>
                <a:gd name="connsiteY3" fmla="*/ 1303658 h 1303658"/>
                <a:gd name="connsiteX4" fmla="*/ 2762959 w 6301198"/>
                <a:gd name="connsiteY4" fmla="*/ 2087 h 1303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1198" h="1303658">
                  <a:moveTo>
                    <a:pt x="2762959" y="2087"/>
                  </a:moveTo>
                  <a:cubicBezTo>
                    <a:pt x="2756249" y="10249"/>
                    <a:pt x="5089236" y="-2389"/>
                    <a:pt x="6289468" y="415"/>
                  </a:cubicBezTo>
                  <a:lnTo>
                    <a:pt x="6301198" y="871601"/>
                  </a:lnTo>
                  <a:lnTo>
                    <a:pt x="0" y="1303658"/>
                  </a:lnTo>
                  <a:lnTo>
                    <a:pt x="2762959" y="2087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63D56"/>
                </a:gs>
                <a:gs pos="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52" name="Slide Number Placeholder 9">
            <a:extLst>
              <a:ext uri="{FF2B5EF4-FFF2-40B4-BE49-F238E27FC236}">
                <a16:creationId xmlns:a16="http://schemas.microsoft.com/office/drawing/2014/main" id="{74F41713-97F8-4C2D-8857-7BB4D68052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BD9DFAD0-842D-4FCD-8D65-0FC0F12DE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3211" y="1411321"/>
            <a:ext cx="720414" cy="734007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6BDF1CB4-24D0-43E5-8FDB-373520F567CD}"/>
              </a:ext>
            </a:extLst>
          </p:cNvPr>
          <p:cNvSpPr txBox="1">
            <a:spLocks/>
          </p:cNvSpPr>
          <p:nvPr userDrawn="1"/>
        </p:nvSpPr>
        <p:spPr>
          <a:xfrm>
            <a:off x="605485" y="284540"/>
            <a:ext cx="10972800" cy="72078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About Ameresco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E7F42597-00B8-4920-AAB8-4848885B9859}"/>
              </a:ext>
            </a:extLst>
          </p:cNvPr>
          <p:cNvSpPr txBox="1">
            <a:spLocks/>
          </p:cNvSpPr>
          <p:nvPr userDrawn="1"/>
        </p:nvSpPr>
        <p:spPr>
          <a:xfrm>
            <a:off x="605485" y="920731"/>
            <a:ext cx="8186025" cy="5622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>
                <a:solidFill>
                  <a:schemeClr val="bg1"/>
                </a:solidFill>
              </a:rPr>
              <a:t>Ameresco (NYSE:AMRC) is a leading energy services company with a comprehensive portfolio of energy efficiency and renewable energy solutions.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2C0F0A98-5C36-4923-9128-B89BA322423E}"/>
              </a:ext>
            </a:extLst>
          </p:cNvPr>
          <p:cNvSpPr txBox="1">
            <a:spLocks/>
          </p:cNvSpPr>
          <p:nvPr userDrawn="1"/>
        </p:nvSpPr>
        <p:spPr>
          <a:xfrm>
            <a:off x="605485" y="1466070"/>
            <a:ext cx="3923991" cy="37629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600">
                <a:solidFill>
                  <a:schemeClr val="accent5"/>
                </a:solidFill>
              </a:rPr>
              <a:t>Founded in 2000  </a:t>
            </a:r>
            <a:r>
              <a:rPr lang="en-US" sz="1600">
                <a:solidFill>
                  <a:schemeClr val="bg1"/>
                </a:solidFill>
              </a:rPr>
              <a:t>|  </a:t>
            </a:r>
            <a:r>
              <a:rPr lang="en-US" sz="1600">
                <a:solidFill>
                  <a:schemeClr val="accent5"/>
                </a:solidFill>
              </a:rPr>
              <a:t>Public in 2010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25A9F90-F206-48E5-9C8B-5BC77EC37E1A}"/>
              </a:ext>
            </a:extLst>
          </p:cNvPr>
          <p:cNvSpPr txBox="1"/>
          <p:nvPr userDrawn="1"/>
        </p:nvSpPr>
        <p:spPr>
          <a:xfrm>
            <a:off x="605485" y="2908300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Portfolio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D252CAA-09F0-4A06-8A3E-C73525D06EDA}"/>
              </a:ext>
            </a:extLst>
          </p:cNvPr>
          <p:cNvSpPr txBox="1"/>
          <p:nvPr userDrawn="1"/>
        </p:nvSpPr>
        <p:spPr>
          <a:xfrm>
            <a:off x="605485" y="3289299"/>
            <a:ext cx="3418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Objective approach and in-house technical expertise delivers the most advanced technologies to meet the unique needs of each customer. Majority of projects are budget-neutral, funded by energy cost savings.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CEECDB-7FF9-4D5C-A22C-8ED57D52821B}"/>
              </a:ext>
            </a:extLst>
          </p:cNvPr>
          <p:cNvSpPr txBox="1"/>
          <p:nvPr userDrawn="1"/>
        </p:nvSpPr>
        <p:spPr>
          <a:xfrm>
            <a:off x="605485" y="4711700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Driven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B730053-653E-4A3D-936C-765DCD9B3A13}"/>
              </a:ext>
            </a:extLst>
          </p:cNvPr>
          <p:cNvSpPr txBox="1"/>
          <p:nvPr userDrawn="1"/>
        </p:nvSpPr>
        <p:spPr>
          <a:xfrm>
            <a:off x="605485" y="5092699"/>
            <a:ext cx="318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Federal &amp; Municipal Governments, Commercial &amp; Industrial, Higher Ed, K12, Public Housing, Healthcare, Airports. Market reputation across North America &amp; Europe for excellence in customer satisfaction.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3A21E4D-3E3D-44F3-A9E2-4E4250B7CDF7}"/>
              </a:ext>
            </a:extLst>
          </p:cNvPr>
          <p:cNvCxnSpPr>
            <a:cxnSpLocks/>
          </p:cNvCxnSpPr>
          <p:nvPr userDrawn="1"/>
        </p:nvCxnSpPr>
        <p:spPr>
          <a:xfrm>
            <a:off x="4177633" y="2833732"/>
            <a:ext cx="0" cy="3384728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416D7C9-F44A-467F-B3C1-E506FDE5ABC8}"/>
              </a:ext>
            </a:extLst>
          </p:cNvPr>
          <p:cNvSpPr txBox="1"/>
          <p:nvPr userDrawn="1"/>
        </p:nvSpPr>
        <p:spPr>
          <a:xfrm>
            <a:off x="5470048" y="2815614"/>
            <a:ext cx="1956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 Billion+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in energy solution projects, 260 MWe of Owned Assets in Operation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6EBF7B-30C7-4FC0-B0A9-18EB2CFC950F}"/>
              </a:ext>
            </a:extLst>
          </p:cNvPr>
          <p:cNvSpPr txBox="1"/>
          <p:nvPr userDrawn="1"/>
        </p:nvSpPr>
        <p:spPr>
          <a:xfrm>
            <a:off x="5470048" y="4161620"/>
            <a:ext cx="2321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1,000+ Employees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throughout North America and the United Kingdom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4003AA2-F004-4631-8DB4-6AFC6436941D}"/>
              </a:ext>
            </a:extLst>
          </p:cNvPr>
          <p:cNvSpPr txBox="1"/>
          <p:nvPr userDrawn="1"/>
        </p:nvSpPr>
        <p:spPr>
          <a:xfrm>
            <a:off x="5470047" y="5443961"/>
            <a:ext cx="290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70+ Offices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providing local expertise in markets served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5CF8D4A-829B-46D8-9606-18E81AC195E7}"/>
              </a:ext>
            </a:extLst>
          </p:cNvPr>
          <p:cNvSpPr txBox="1"/>
          <p:nvPr userDrawn="1"/>
        </p:nvSpPr>
        <p:spPr>
          <a:xfrm>
            <a:off x="8919968" y="2815614"/>
            <a:ext cx="2614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8,000+ Customers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benefitting from energy efficiency measures and renewable energy generation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1494005-A3CD-416B-8A62-3AC6C66A2A01}"/>
              </a:ext>
            </a:extLst>
          </p:cNvPr>
          <p:cNvSpPr txBox="1"/>
          <p:nvPr userDrawn="1"/>
        </p:nvSpPr>
        <p:spPr>
          <a:xfrm>
            <a:off x="8919968" y="4161620"/>
            <a:ext cx="2471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45%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Energy cost savings with comprehensive, audit- based improvements</a:t>
            </a:r>
          </a:p>
        </p:txBody>
      </p:sp>
      <p:pic>
        <p:nvPicPr>
          <p:cNvPr id="67" name="Picture 66" descr="A picture containing clock&#10;&#10;Description automatically generated">
            <a:extLst>
              <a:ext uri="{FF2B5EF4-FFF2-40B4-BE49-F238E27FC236}">
                <a16:creationId xmlns:a16="http://schemas.microsoft.com/office/drawing/2014/main" id="{F56D136F-877C-459C-AD25-32097ECBD3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985" y="2815614"/>
            <a:ext cx="802084" cy="802084"/>
          </a:xfrm>
          <a:prstGeom prst="rect">
            <a:avLst/>
          </a:prstGeom>
        </p:spPr>
      </p:pic>
      <p:pic>
        <p:nvPicPr>
          <p:cNvPr id="68" name="Picture 67" descr="A picture containing window&#10;&#10;Description automatically generated">
            <a:extLst>
              <a:ext uri="{FF2B5EF4-FFF2-40B4-BE49-F238E27FC236}">
                <a16:creationId xmlns:a16="http://schemas.microsoft.com/office/drawing/2014/main" id="{9420BF3D-B5D0-4195-B881-2F25E221F5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983" y="4050196"/>
            <a:ext cx="962282" cy="961513"/>
          </a:xfrm>
          <a:prstGeom prst="rect">
            <a:avLst/>
          </a:prstGeom>
        </p:spPr>
      </p:pic>
      <p:pic>
        <p:nvPicPr>
          <p:cNvPr id="69" name="Picture 68" descr="A picture containing drawing, black, green, white&#10;&#10;Description automatically generated">
            <a:extLst>
              <a:ext uri="{FF2B5EF4-FFF2-40B4-BE49-F238E27FC236}">
                <a16:creationId xmlns:a16="http://schemas.microsoft.com/office/drawing/2014/main" id="{29125BC8-0A06-4EAC-B447-4056DF0BFEA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011" y="5203057"/>
            <a:ext cx="1004227" cy="1005029"/>
          </a:xfrm>
          <a:prstGeom prst="rect">
            <a:avLst/>
          </a:prstGeom>
        </p:spPr>
      </p:pic>
      <p:pic>
        <p:nvPicPr>
          <p:cNvPr id="70" name="Picture 69" descr="A close up of a logo&#10;&#10;Description automatically generated">
            <a:extLst>
              <a:ext uri="{FF2B5EF4-FFF2-40B4-BE49-F238E27FC236}">
                <a16:creationId xmlns:a16="http://schemas.microsoft.com/office/drawing/2014/main" id="{4433299C-FC7E-4B85-A8E4-46114DA11A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640" y="2815614"/>
            <a:ext cx="802084" cy="802084"/>
          </a:xfrm>
          <a:prstGeom prst="rect">
            <a:avLst/>
          </a:prstGeom>
        </p:spPr>
      </p:pic>
      <p:pic>
        <p:nvPicPr>
          <p:cNvPr id="71" name="Picture 70" descr="A close up of a sign&#10;&#10;Description automatically generated">
            <a:extLst>
              <a:ext uri="{FF2B5EF4-FFF2-40B4-BE49-F238E27FC236}">
                <a16:creationId xmlns:a16="http://schemas.microsoft.com/office/drawing/2014/main" id="{A4982ECB-2F11-4F63-9081-5EF4B413C82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529" y="4082158"/>
            <a:ext cx="898306" cy="897588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F96275D-AB6D-4418-B5CA-2FFE66E2663A}"/>
              </a:ext>
            </a:extLst>
          </p:cNvPr>
          <p:cNvSpPr txBox="1"/>
          <p:nvPr userDrawn="1"/>
        </p:nvSpPr>
        <p:spPr>
          <a:xfrm>
            <a:off x="8919967" y="5228518"/>
            <a:ext cx="3099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7" defTabSz="457200">
              <a:spcBef>
                <a:spcPts val="600"/>
              </a:spcBef>
              <a:buClr>
                <a:schemeClr val="tx2"/>
              </a:buClr>
              <a:buSzPct val="110000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In 2019, our renewable energy assets and customer projects delivered a carbon offset equivalent to </a:t>
            </a:r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11,167,978 metric tons of CO</a:t>
            </a:r>
            <a:r>
              <a:rPr lang="en-US" sz="1400" b="1" baseline="-25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A2401E0-5E67-4E83-95C1-3BADBB4E1CD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2778" y="5334667"/>
            <a:ext cx="741808" cy="74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6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Indust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17AEB4-F277-4F41-BC1C-820CAE00D8F9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0" name="Triangle 2">
              <a:extLst>
                <a:ext uri="{FF2B5EF4-FFF2-40B4-BE49-F238E27FC236}">
                  <a16:creationId xmlns:a16="http://schemas.microsoft.com/office/drawing/2014/main" id="{14A98557-147A-B545-AAB4-CE39946EFE57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1" name="Triangle 2">
              <a:extLst>
                <a:ext uri="{FF2B5EF4-FFF2-40B4-BE49-F238E27FC236}">
                  <a16:creationId xmlns:a16="http://schemas.microsoft.com/office/drawing/2014/main" id="{197ACFF4-5061-DC42-AF2A-603FA39D77B1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2" name="Triangle 2">
              <a:extLst>
                <a:ext uri="{FF2B5EF4-FFF2-40B4-BE49-F238E27FC236}">
                  <a16:creationId xmlns:a16="http://schemas.microsoft.com/office/drawing/2014/main" id="{5041B1B6-8760-9E45-A458-D7719CD7B202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1D79FE01-E504-EE4C-9059-0B5C5D534331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5C4AE2ED-C892-0C44-94B1-8EA8773FC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E4E664-4B22-9C48-B57A-0EA76F47B4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66" name="Slide Number Placeholder 3">
            <a:extLst>
              <a:ext uri="{FF2B5EF4-FFF2-40B4-BE49-F238E27FC236}">
                <a16:creationId xmlns:a16="http://schemas.microsoft.com/office/drawing/2014/main" id="{EF62CE65-A726-4077-8844-573689FD9568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29799AC-77E2-436E-BBDD-3B9D4ACCCF7B}"/>
              </a:ext>
            </a:extLst>
          </p:cNvPr>
          <p:cNvGrpSpPr/>
          <p:nvPr userDrawn="1"/>
        </p:nvGrpSpPr>
        <p:grpSpPr>
          <a:xfrm>
            <a:off x="5258329" y="3723264"/>
            <a:ext cx="1529294" cy="1529294"/>
            <a:chOff x="4394973" y="1791594"/>
            <a:chExt cx="1529294" cy="1529294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251EEEA-A13C-4389-A11E-1E370D2A5D0A}"/>
                </a:ext>
              </a:extLst>
            </p:cNvPr>
            <p:cNvSpPr txBox="1"/>
            <p:nvPr/>
          </p:nvSpPr>
          <p:spPr>
            <a:xfrm>
              <a:off x="4496528" y="2821822"/>
              <a:ext cx="1329216" cy="2333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dirty="0"/>
                <a:t>Buildings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28C6816-EA0D-4071-A660-4B15F28DF2F3}"/>
                </a:ext>
              </a:extLst>
            </p:cNvPr>
            <p:cNvSpPr/>
            <p:nvPr/>
          </p:nvSpPr>
          <p:spPr>
            <a:xfrm rot="6323744">
              <a:off x="4394973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C530C94-6C3E-4077-9F71-46ABB17A3A31}"/>
              </a:ext>
            </a:extLst>
          </p:cNvPr>
          <p:cNvGrpSpPr/>
          <p:nvPr userDrawn="1"/>
        </p:nvGrpSpPr>
        <p:grpSpPr>
          <a:xfrm>
            <a:off x="4394973" y="1809706"/>
            <a:ext cx="1529294" cy="1529294"/>
            <a:chOff x="2523041" y="1791594"/>
            <a:chExt cx="1529294" cy="152929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C48FB0-A2E7-465E-9B7A-99ACDD59C8FE}"/>
                </a:ext>
              </a:extLst>
            </p:cNvPr>
            <p:cNvSpPr txBox="1"/>
            <p:nvPr/>
          </p:nvSpPr>
          <p:spPr>
            <a:xfrm>
              <a:off x="2623441" y="2751290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Federal Government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9A659BA-3623-42A0-9CAA-5AF89A901F5E}"/>
                </a:ext>
              </a:extLst>
            </p:cNvPr>
            <p:cNvSpPr/>
            <p:nvPr/>
          </p:nvSpPr>
          <p:spPr>
            <a:xfrm rot="6323744">
              <a:off x="2523041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6D38E75-D5DD-4CE0-A352-969E776AD6E5}"/>
              </a:ext>
            </a:extLst>
          </p:cNvPr>
          <p:cNvGrpSpPr/>
          <p:nvPr userDrawn="1"/>
        </p:nvGrpSpPr>
        <p:grpSpPr>
          <a:xfrm>
            <a:off x="651109" y="1809706"/>
            <a:ext cx="1529294" cy="1529294"/>
            <a:chOff x="651109" y="1791594"/>
            <a:chExt cx="1529294" cy="1529294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799DBDA-BFAD-463E-82B1-27A080BFD8A2}"/>
                </a:ext>
              </a:extLst>
            </p:cNvPr>
            <p:cNvSpPr txBox="1"/>
            <p:nvPr/>
          </p:nvSpPr>
          <p:spPr>
            <a:xfrm>
              <a:off x="750354" y="2810572"/>
              <a:ext cx="1329216" cy="2333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Airports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AE548DA-9411-4BB9-BEAF-9186AB746888}"/>
                </a:ext>
              </a:extLst>
            </p:cNvPr>
            <p:cNvSpPr/>
            <p:nvPr/>
          </p:nvSpPr>
          <p:spPr>
            <a:xfrm rot="6323744">
              <a:off x="651109" y="179159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89B118F-9476-4B77-8F38-9838440766A1}"/>
              </a:ext>
            </a:extLst>
          </p:cNvPr>
          <p:cNvGrpSpPr/>
          <p:nvPr userDrawn="1"/>
        </p:nvGrpSpPr>
        <p:grpSpPr>
          <a:xfrm>
            <a:off x="7198627" y="3723264"/>
            <a:ext cx="1529294" cy="1529294"/>
            <a:chOff x="1565508" y="3723264"/>
            <a:chExt cx="1529294" cy="1529294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8547052-50CA-4F09-8982-215C3AC7563C}"/>
                </a:ext>
              </a:extLst>
            </p:cNvPr>
            <p:cNvSpPr txBox="1"/>
            <p:nvPr/>
          </p:nvSpPr>
          <p:spPr>
            <a:xfrm>
              <a:off x="1676503" y="4749603"/>
              <a:ext cx="1329216" cy="2333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Utilities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EAA5F77-3C59-4C6A-B2FD-0BFD062635CA}"/>
                </a:ext>
              </a:extLst>
            </p:cNvPr>
            <p:cNvSpPr/>
            <p:nvPr/>
          </p:nvSpPr>
          <p:spPr>
            <a:xfrm rot="6323744">
              <a:off x="1565508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AD0F922-95AB-420D-AEA4-8E0A431E2BC9}"/>
              </a:ext>
            </a:extLst>
          </p:cNvPr>
          <p:cNvGrpSpPr/>
          <p:nvPr userDrawn="1"/>
        </p:nvGrpSpPr>
        <p:grpSpPr>
          <a:xfrm>
            <a:off x="8138837" y="1809706"/>
            <a:ext cx="1529294" cy="1529294"/>
            <a:chOff x="5330938" y="3723264"/>
            <a:chExt cx="1529294" cy="152929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F2DC46F-22E8-42D6-A5BE-4928623B4FD5}"/>
                </a:ext>
              </a:extLst>
            </p:cNvPr>
            <p:cNvSpPr txBox="1"/>
            <p:nvPr/>
          </p:nvSpPr>
          <p:spPr>
            <a:xfrm>
              <a:off x="5447345" y="4679071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/>
                <a:t>Industrial &amp; Manufacturing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F327859-F669-4929-A0C8-3C1DDF9BA084}"/>
                </a:ext>
              </a:extLst>
            </p:cNvPr>
            <p:cNvSpPr/>
            <p:nvPr/>
          </p:nvSpPr>
          <p:spPr>
            <a:xfrm rot="6323744">
              <a:off x="5330938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9D3375B-D63D-4522-8442-F46FC1C675CD}"/>
              </a:ext>
            </a:extLst>
          </p:cNvPr>
          <p:cNvGrpSpPr/>
          <p:nvPr userDrawn="1"/>
        </p:nvGrpSpPr>
        <p:grpSpPr>
          <a:xfrm>
            <a:off x="9138924" y="3723264"/>
            <a:ext cx="1529294" cy="1529294"/>
            <a:chOff x="9096367" y="3723264"/>
            <a:chExt cx="1529294" cy="1529294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5AD59CE-7E1C-47A5-9E4F-40F6927DEEE6}"/>
                </a:ext>
              </a:extLst>
            </p:cNvPr>
            <p:cNvSpPr txBox="1"/>
            <p:nvPr/>
          </p:nvSpPr>
          <p:spPr>
            <a:xfrm>
              <a:off x="9200456" y="4679071"/>
              <a:ext cx="1329216" cy="3744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dirty="0"/>
                <a:t>Water</a:t>
              </a:r>
              <a:br>
                <a:rPr lang="en-US" sz="1100" dirty="0"/>
              </a:br>
              <a:r>
                <a:rPr lang="en-US" sz="1100" dirty="0"/>
                <a:t>Meters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BCE699D-3D31-4A68-89D4-3AFDA9821F36}"/>
                </a:ext>
              </a:extLst>
            </p:cNvPr>
            <p:cNvSpPr/>
            <p:nvPr/>
          </p:nvSpPr>
          <p:spPr>
            <a:xfrm rot="6323744">
              <a:off x="9096367" y="3723264"/>
              <a:ext cx="1529294" cy="152929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alpha val="0"/>
                    </a:schemeClr>
                  </a:gs>
                  <a:gs pos="32000">
                    <a:schemeClr val="accent5">
                      <a:alpha val="0"/>
                    </a:schemeClr>
                  </a:gs>
                  <a:gs pos="100000">
                    <a:schemeClr val="accent6"/>
                  </a:gs>
                  <a:gs pos="49000">
                    <a:schemeClr val="accent5"/>
                  </a:gs>
                </a:gsLst>
                <a:lin ang="1860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0" name="Picture 99" descr="A picture containing clock&#10;&#10;Description automatically generated">
            <a:extLst>
              <a:ext uri="{FF2B5EF4-FFF2-40B4-BE49-F238E27FC236}">
                <a16:creationId xmlns:a16="http://schemas.microsoft.com/office/drawing/2014/main" id="{0EB947B5-EBB2-491C-815A-D6547A986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51" y="1965428"/>
            <a:ext cx="820929" cy="820929"/>
          </a:xfrm>
          <a:prstGeom prst="rect">
            <a:avLst/>
          </a:prstGeom>
        </p:spPr>
      </p:pic>
      <p:pic>
        <p:nvPicPr>
          <p:cNvPr id="102" name="Picture 101" descr="A picture containing building, sign, table, fence&#10;&#10;Description automatically generated">
            <a:extLst>
              <a:ext uri="{FF2B5EF4-FFF2-40B4-BE49-F238E27FC236}">
                <a16:creationId xmlns:a16="http://schemas.microsoft.com/office/drawing/2014/main" id="{F09B4B64-D8D3-4D50-9A2A-E3C13483A0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455" y="1937269"/>
            <a:ext cx="828906" cy="828244"/>
          </a:xfrm>
          <a:prstGeom prst="rect">
            <a:avLst/>
          </a:prstGeom>
        </p:spPr>
      </p:pic>
      <p:pic>
        <p:nvPicPr>
          <p:cNvPr id="105" name="Picture 104" descr="A close up of a sign&#10;&#10;Description automatically generated">
            <a:extLst>
              <a:ext uri="{FF2B5EF4-FFF2-40B4-BE49-F238E27FC236}">
                <a16:creationId xmlns:a16="http://schemas.microsoft.com/office/drawing/2014/main" id="{A38DF71F-E973-4E59-B9B3-4A9978339A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144" y="1964212"/>
            <a:ext cx="822145" cy="822145"/>
          </a:xfrm>
          <a:prstGeom prst="rect">
            <a:avLst/>
          </a:prstGeom>
        </p:spPr>
      </p:pic>
      <p:pic>
        <p:nvPicPr>
          <p:cNvPr id="107" name="Picture 106" descr="A close up of a logo&#10;&#10;Description automatically generated">
            <a:extLst>
              <a:ext uri="{FF2B5EF4-FFF2-40B4-BE49-F238E27FC236}">
                <a16:creationId xmlns:a16="http://schemas.microsoft.com/office/drawing/2014/main" id="{0279496C-203D-4E66-8303-7E81A171DEA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541" y="3736091"/>
            <a:ext cx="946869" cy="946869"/>
          </a:xfrm>
          <a:prstGeom prst="rect">
            <a:avLst/>
          </a:prstGeom>
        </p:spPr>
      </p:pic>
      <p:pic>
        <p:nvPicPr>
          <p:cNvPr id="108" name="Picture 107" descr="A close up of a sign&#10;&#10;Description automatically generated">
            <a:extLst>
              <a:ext uri="{FF2B5EF4-FFF2-40B4-BE49-F238E27FC236}">
                <a16:creationId xmlns:a16="http://schemas.microsoft.com/office/drawing/2014/main" id="{F89A208C-2785-49ED-8CD7-44539B51F4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334" y="3885082"/>
            <a:ext cx="1039880" cy="1039880"/>
          </a:xfrm>
          <a:prstGeom prst="rect">
            <a:avLst/>
          </a:prstGeom>
        </p:spPr>
      </p:pic>
      <p:pic>
        <p:nvPicPr>
          <p:cNvPr id="109" name="Picture 108" descr="A close up of a sign&#10;&#10;Description automatically generated">
            <a:extLst>
              <a:ext uri="{FF2B5EF4-FFF2-40B4-BE49-F238E27FC236}">
                <a16:creationId xmlns:a16="http://schemas.microsoft.com/office/drawing/2014/main" id="{A1D53055-684A-4504-91DA-053B9A726F6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54855" y="3760809"/>
            <a:ext cx="897432" cy="897432"/>
          </a:xfrm>
          <a:prstGeom prst="rect">
            <a:avLst/>
          </a:prstGeom>
        </p:spPr>
      </p:pic>
      <p:sp>
        <p:nvSpPr>
          <p:cNvPr id="111" name="Title 1">
            <a:extLst>
              <a:ext uri="{FF2B5EF4-FFF2-40B4-BE49-F238E27FC236}">
                <a16:creationId xmlns:a16="http://schemas.microsoft.com/office/drawing/2014/main" id="{57EB090B-F351-4590-97DD-35969CDD878F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Areas of Interest</a:t>
            </a:r>
          </a:p>
        </p:txBody>
      </p:sp>
    </p:spTree>
    <p:extLst>
      <p:ext uri="{BB962C8B-B14F-4D97-AF65-F5344CB8AC3E}">
        <p14:creationId xmlns:p14="http://schemas.microsoft.com/office/powerpoint/2010/main" val="171121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Divide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A57495-224A-8442-8D03-25890D6A5971}"/>
              </a:ext>
            </a:extLst>
          </p:cNvPr>
          <p:cNvGrpSpPr/>
          <p:nvPr userDrawn="1"/>
        </p:nvGrpSpPr>
        <p:grpSpPr>
          <a:xfrm>
            <a:off x="-9525" y="-55382"/>
            <a:ext cx="9504111" cy="6943391"/>
            <a:chOff x="1331797" y="1"/>
            <a:chExt cx="9511533" cy="6913382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C4EAFB3-0B0A-8F4D-BD20-9EB084860E6E}"/>
                </a:ext>
              </a:extLst>
            </p:cNvPr>
            <p:cNvSpPr/>
            <p:nvPr userDrawn="1"/>
          </p:nvSpPr>
          <p:spPr>
            <a:xfrm>
              <a:off x="1331797" y="6659"/>
              <a:ext cx="9511533" cy="690672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1533" h="6906724">
                  <a:moveTo>
                    <a:pt x="7884" y="0"/>
                  </a:moveTo>
                  <a:cubicBezTo>
                    <a:pt x="1174" y="8162"/>
                    <a:pt x="6438215" y="49582"/>
                    <a:pt x="7638447" y="52386"/>
                  </a:cubicBezTo>
                  <a:lnTo>
                    <a:pt x="9511533" y="6886444"/>
                  </a:lnTo>
                  <a:lnTo>
                    <a:pt x="0" y="6906724"/>
                  </a:lnTo>
                  <a:lnTo>
                    <a:pt x="7884" y="0"/>
                  </a:lnTo>
                  <a:close/>
                </a:path>
              </a:pathLst>
            </a:custGeom>
            <a:gradFill flip="none" rotWithShape="1">
              <a:gsLst>
                <a:gs pos="93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F23D85AD-7E3D-5B4B-928D-CC51CA8C8CEC}"/>
                </a:ext>
              </a:extLst>
            </p:cNvPr>
            <p:cNvSpPr/>
            <p:nvPr userDrawn="1"/>
          </p:nvSpPr>
          <p:spPr>
            <a:xfrm>
              <a:off x="1334904" y="1"/>
              <a:ext cx="7779816" cy="6910330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16" h="6910329">
                  <a:moveTo>
                    <a:pt x="5328" y="0"/>
                  </a:moveTo>
                  <a:lnTo>
                    <a:pt x="7638536" y="55584"/>
                  </a:lnTo>
                  <a:lnTo>
                    <a:pt x="7779816" y="600430"/>
                  </a:lnTo>
                  <a:cubicBezTo>
                    <a:pt x="7122959" y="1742338"/>
                    <a:pt x="5058201" y="4804830"/>
                    <a:pt x="3697394" y="6907030"/>
                  </a:cubicBezTo>
                  <a:lnTo>
                    <a:pt x="915" y="6910329"/>
                  </a:lnTo>
                  <a:cubicBezTo>
                    <a:pt x="-3503" y="4620947"/>
                    <a:pt x="9746" y="2289382"/>
                    <a:pt x="5328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150BDDA3-4F9C-C749-9A3B-1795B40ABF27}"/>
                </a:ext>
              </a:extLst>
            </p:cNvPr>
            <p:cNvSpPr/>
            <p:nvPr userDrawn="1"/>
          </p:nvSpPr>
          <p:spPr>
            <a:xfrm>
              <a:off x="8813302" y="4655698"/>
              <a:ext cx="2024692" cy="224201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994" h="3406640">
                  <a:moveTo>
                    <a:pt x="0" y="3406640"/>
                  </a:moveTo>
                  <a:lnTo>
                    <a:pt x="1902106" y="0"/>
                  </a:lnTo>
                  <a:lnTo>
                    <a:pt x="2717994" y="3394176"/>
                  </a:lnTo>
                  <a:lnTo>
                    <a:pt x="0" y="3406640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063D56"/>
                </a:gs>
                <a:gs pos="0">
                  <a:schemeClr val="tx2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67075B5-1AE1-A24C-AAF6-B7D2AB559A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0005" y="1458411"/>
            <a:ext cx="4210016" cy="22221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7937" indent="0">
              <a:lnSpc>
                <a:spcPts val="6400"/>
              </a:lnSpc>
              <a:spcBef>
                <a:spcPts val="0"/>
              </a:spcBef>
              <a:buFontTx/>
              <a:buNone/>
              <a:defRPr sz="60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9EE3EC-02FC-4B42-A311-93C47DF25E75}"/>
              </a:ext>
            </a:extLst>
          </p:cNvPr>
          <p:cNvCxnSpPr>
            <a:cxnSpLocks/>
          </p:cNvCxnSpPr>
          <p:nvPr userDrawn="1"/>
        </p:nvCxnSpPr>
        <p:spPr>
          <a:xfrm>
            <a:off x="1088021" y="1458411"/>
            <a:ext cx="0" cy="2048536"/>
          </a:xfrm>
          <a:prstGeom prst="line">
            <a:avLst/>
          </a:prstGeom>
          <a:ln w="53975">
            <a:gradFill>
              <a:gsLst>
                <a:gs pos="75000">
                  <a:srgbClr val="F8B456"/>
                </a:gs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772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Cust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54BF5DC-3926-2143-B916-E1C231EF45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" y="-5400"/>
            <a:ext cx="12179300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Triangle 2">
            <a:extLst>
              <a:ext uri="{FF2B5EF4-FFF2-40B4-BE49-F238E27FC236}">
                <a16:creationId xmlns:a16="http://schemas.microsoft.com/office/drawing/2014/main" id="{C2EDB0B5-8390-DA4C-9BBC-BF6115507773}"/>
              </a:ext>
            </a:extLst>
          </p:cNvPr>
          <p:cNvSpPr/>
          <p:nvPr userDrawn="1"/>
        </p:nvSpPr>
        <p:spPr>
          <a:xfrm>
            <a:off x="4980258" y="6194291"/>
            <a:ext cx="1371760" cy="658309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819150 h 819150"/>
              <a:gd name="connsiteX1" fmla="*/ 3276600 w 12192000"/>
              <a:gd name="connsiteY1" fmla="*/ 0 h 819150"/>
              <a:gd name="connsiteX2" fmla="*/ 12192000 w 12192000"/>
              <a:gd name="connsiteY2" fmla="*/ 819150 h 819150"/>
              <a:gd name="connsiteX3" fmla="*/ 0 w 12192000"/>
              <a:gd name="connsiteY3" fmla="*/ 819150 h 819150"/>
              <a:gd name="connsiteX0" fmla="*/ 584200 w 8915400"/>
              <a:gd name="connsiteY0" fmla="*/ 831850 h 831850"/>
              <a:gd name="connsiteX1" fmla="*/ 0 w 8915400"/>
              <a:gd name="connsiteY1" fmla="*/ 0 h 831850"/>
              <a:gd name="connsiteX2" fmla="*/ 8915400 w 8915400"/>
              <a:gd name="connsiteY2" fmla="*/ 819150 h 831850"/>
              <a:gd name="connsiteX3" fmla="*/ 584200 w 8915400"/>
              <a:gd name="connsiteY3" fmla="*/ 831850 h 831850"/>
              <a:gd name="connsiteX0" fmla="*/ 562429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562429 w 8915400"/>
              <a:gd name="connsiteY3" fmla="*/ 817335 h 819150"/>
              <a:gd name="connsiteX0" fmla="*/ 1955801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1955801 w 8915400"/>
              <a:gd name="connsiteY3" fmla="*/ 817335 h 819150"/>
              <a:gd name="connsiteX0" fmla="*/ 2942772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2942772 w 8915400"/>
              <a:gd name="connsiteY3" fmla="*/ 817335 h 819150"/>
              <a:gd name="connsiteX0" fmla="*/ 1092200 w 7064828"/>
              <a:gd name="connsiteY0" fmla="*/ 643164 h 644979"/>
              <a:gd name="connsiteX1" fmla="*/ 0 w 7064828"/>
              <a:gd name="connsiteY1" fmla="*/ 0 h 644979"/>
              <a:gd name="connsiteX2" fmla="*/ 7064828 w 7064828"/>
              <a:gd name="connsiteY2" fmla="*/ 644979 h 644979"/>
              <a:gd name="connsiteX3" fmla="*/ 1092200 w 7064828"/>
              <a:gd name="connsiteY3" fmla="*/ 643164 h 644979"/>
              <a:gd name="connsiteX0" fmla="*/ 410029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410029 w 6382657"/>
              <a:gd name="connsiteY3" fmla="*/ 577850 h 579665"/>
              <a:gd name="connsiteX0" fmla="*/ 508160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508160 w 6382657"/>
              <a:gd name="connsiteY3" fmla="*/ 577850 h 579665"/>
              <a:gd name="connsiteX0" fmla="*/ 1422560 w 7297057"/>
              <a:gd name="connsiteY0" fmla="*/ 661484 h 663299"/>
              <a:gd name="connsiteX1" fmla="*/ 0 w 7297057"/>
              <a:gd name="connsiteY1" fmla="*/ 0 h 663299"/>
              <a:gd name="connsiteX2" fmla="*/ 7297057 w 7297057"/>
              <a:gd name="connsiteY2" fmla="*/ 663299 h 663299"/>
              <a:gd name="connsiteX3" fmla="*/ 1422560 w 7297057"/>
              <a:gd name="connsiteY3" fmla="*/ 661484 h 663299"/>
              <a:gd name="connsiteX0" fmla="*/ 1371760 w 7246257"/>
              <a:gd name="connsiteY0" fmla="*/ 658309 h 660124"/>
              <a:gd name="connsiteX1" fmla="*/ 0 w 7246257"/>
              <a:gd name="connsiteY1" fmla="*/ 0 h 660124"/>
              <a:gd name="connsiteX2" fmla="*/ 7246257 w 7246257"/>
              <a:gd name="connsiteY2" fmla="*/ 660124 h 660124"/>
              <a:gd name="connsiteX3" fmla="*/ 1371760 w 7246257"/>
              <a:gd name="connsiteY3" fmla="*/ 658309 h 660124"/>
              <a:gd name="connsiteX0" fmla="*/ 1371760 w 7199640"/>
              <a:gd name="connsiteY0" fmla="*/ 658309 h 660124"/>
              <a:gd name="connsiteX1" fmla="*/ 0 w 7199640"/>
              <a:gd name="connsiteY1" fmla="*/ 0 h 660124"/>
              <a:gd name="connsiteX2" fmla="*/ 7199640 w 7199640"/>
              <a:gd name="connsiteY2" fmla="*/ 660124 h 660124"/>
              <a:gd name="connsiteX3" fmla="*/ 1371760 w 7199640"/>
              <a:gd name="connsiteY3" fmla="*/ 658309 h 660124"/>
              <a:gd name="connsiteX0" fmla="*/ 1371760 w 7199640"/>
              <a:gd name="connsiteY0" fmla="*/ 658309 h 667296"/>
              <a:gd name="connsiteX1" fmla="*/ 0 w 7199640"/>
              <a:gd name="connsiteY1" fmla="*/ 0 h 667296"/>
              <a:gd name="connsiteX2" fmla="*/ 7199640 w 7199640"/>
              <a:gd name="connsiteY2" fmla="*/ 667296 h 667296"/>
              <a:gd name="connsiteX3" fmla="*/ 1371760 w 7199640"/>
              <a:gd name="connsiteY3" fmla="*/ 658309 h 667296"/>
              <a:gd name="connsiteX0" fmla="*/ 1371760 w 1371760"/>
              <a:gd name="connsiteY0" fmla="*/ 658309 h 658309"/>
              <a:gd name="connsiteX1" fmla="*/ 0 w 1371760"/>
              <a:gd name="connsiteY1" fmla="*/ 0 h 658309"/>
              <a:gd name="connsiteX2" fmla="*/ 1371760 w 1371760"/>
              <a:gd name="connsiteY2" fmla="*/ 658309 h 65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760" h="658309">
                <a:moveTo>
                  <a:pt x="1371760" y="658309"/>
                </a:moveTo>
                <a:lnTo>
                  <a:pt x="0" y="0"/>
                </a:lnTo>
                <a:lnTo>
                  <a:pt x="1371760" y="658309"/>
                </a:lnTo>
                <a:close/>
              </a:path>
            </a:pathLst>
          </a:custGeom>
          <a:gradFill flip="none" rotWithShape="1">
            <a:gsLst>
              <a:gs pos="66000">
                <a:srgbClr val="054260"/>
              </a:gs>
              <a:gs pos="0">
                <a:srgbClr val="063D56"/>
              </a:gs>
              <a:gs pos="100000">
                <a:schemeClr val="tx2"/>
              </a:gs>
            </a:gsLst>
            <a:lin ang="15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ED3D09B-73AA-E542-B4FF-54D629EC6D4D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121" name="Triangle 2">
              <a:extLst>
                <a:ext uri="{FF2B5EF4-FFF2-40B4-BE49-F238E27FC236}">
                  <a16:creationId xmlns:a16="http://schemas.microsoft.com/office/drawing/2014/main" id="{39231F4B-BDAC-954D-8ADB-CD19D1016167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2" name="Triangle 2">
              <a:extLst>
                <a:ext uri="{FF2B5EF4-FFF2-40B4-BE49-F238E27FC236}">
                  <a16:creationId xmlns:a16="http://schemas.microsoft.com/office/drawing/2014/main" id="{43661D15-DE39-D04F-9DAB-11E662982B3E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3" name="Triangle 2">
              <a:extLst>
                <a:ext uri="{FF2B5EF4-FFF2-40B4-BE49-F238E27FC236}">
                  <a16:creationId xmlns:a16="http://schemas.microsoft.com/office/drawing/2014/main" id="{42861EAD-756C-7049-9F97-580A1B80B1BC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4" name="Triangle 2">
              <a:extLst>
                <a:ext uri="{FF2B5EF4-FFF2-40B4-BE49-F238E27FC236}">
                  <a16:creationId xmlns:a16="http://schemas.microsoft.com/office/drawing/2014/main" id="{4429B1D4-676C-8B40-8263-5784899E1D67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72FED460-CC43-D541-B691-73F8FD52F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126" name="Slide Number Placeholder 9">
            <a:extLst>
              <a:ext uri="{FF2B5EF4-FFF2-40B4-BE49-F238E27FC236}">
                <a16:creationId xmlns:a16="http://schemas.microsoft.com/office/drawing/2014/main" id="{F413C514-8D49-5D48-B146-BBAF0E566A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B732CB5D-5718-40C1-ACC4-8BC43D368CA3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12872C-70F0-4FC5-BBC9-2C5154F7D805}"/>
              </a:ext>
            </a:extLst>
          </p:cNvPr>
          <p:cNvSpPr/>
          <p:nvPr userDrawn="1"/>
        </p:nvSpPr>
        <p:spPr>
          <a:xfrm>
            <a:off x="2880097" y="2535623"/>
            <a:ext cx="1202266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MSP Airport, MN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06EF01-F054-4948-B90E-329E966ACAB8}"/>
              </a:ext>
            </a:extLst>
          </p:cNvPr>
          <p:cNvCxnSpPr>
            <a:cxnSpLocks/>
          </p:cNvCxnSpPr>
          <p:nvPr userDrawn="1"/>
        </p:nvCxnSpPr>
        <p:spPr>
          <a:xfrm>
            <a:off x="4082363" y="2630396"/>
            <a:ext cx="1185334" cy="50715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D88DE45-56F3-4AEA-BB0C-CA2EF7F13F41}"/>
              </a:ext>
            </a:extLst>
          </p:cNvPr>
          <p:cNvSpPr/>
          <p:nvPr userDrawn="1"/>
        </p:nvSpPr>
        <p:spPr>
          <a:xfrm>
            <a:off x="4336080" y="2846837"/>
            <a:ext cx="1219200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City of Chicago, IL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F2ED56-B1B8-4B92-80A6-F303B1CDAD31}"/>
              </a:ext>
            </a:extLst>
          </p:cNvPr>
          <p:cNvCxnSpPr>
            <a:cxnSpLocks/>
          </p:cNvCxnSpPr>
          <p:nvPr userDrawn="1"/>
        </p:nvCxnSpPr>
        <p:spPr>
          <a:xfrm>
            <a:off x="5555280" y="3047706"/>
            <a:ext cx="406684" cy="217983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B0A3613-D6DF-4F4B-B00B-BCCD8D2F6A07}"/>
              </a:ext>
            </a:extLst>
          </p:cNvPr>
          <p:cNvSpPr/>
          <p:nvPr userDrawn="1"/>
        </p:nvSpPr>
        <p:spPr>
          <a:xfrm>
            <a:off x="3642098" y="3209037"/>
            <a:ext cx="1309511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Village of DePue, IL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D8F7AC-5FDB-4B83-99F5-B28755812F18}"/>
              </a:ext>
            </a:extLst>
          </p:cNvPr>
          <p:cNvCxnSpPr>
            <a:cxnSpLocks/>
            <a:stCxn id="20" idx="3"/>
          </p:cNvCxnSpPr>
          <p:nvPr userDrawn="1"/>
        </p:nvCxnSpPr>
        <p:spPr>
          <a:xfrm>
            <a:off x="4951609" y="3310637"/>
            <a:ext cx="815795" cy="0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0603B-42D9-40C4-A922-98CE2E207ECB}"/>
              </a:ext>
            </a:extLst>
          </p:cNvPr>
          <p:cNvSpPr/>
          <p:nvPr userDrawn="1"/>
        </p:nvSpPr>
        <p:spPr>
          <a:xfrm>
            <a:off x="4148013" y="3590847"/>
            <a:ext cx="1392476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Hamilton County, OH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E742E5-8191-42D7-B549-D6DDEDE21E27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7907" y="3682430"/>
            <a:ext cx="871986" cy="818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237180C-509E-4F5D-886B-26AC320527DC}"/>
              </a:ext>
            </a:extLst>
          </p:cNvPr>
          <p:cNvSpPr/>
          <p:nvPr userDrawn="1"/>
        </p:nvSpPr>
        <p:spPr>
          <a:xfrm>
            <a:off x="5653327" y="3879505"/>
            <a:ext cx="1401199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US Army Fort Detrick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4CE873-E657-4FD9-B721-EE47469925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037392" y="3627187"/>
            <a:ext cx="225431" cy="26745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28341C5-9413-4BED-AB93-4D90022F996E}"/>
              </a:ext>
            </a:extLst>
          </p:cNvPr>
          <p:cNvSpPr/>
          <p:nvPr userDrawn="1"/>
        </p:nvSpPr>
        <p:spPr>
          <a:xfrm>
            <a:off x="2051922" y="3107014"/>
            <a:ext cx="1084996" cy="402813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Sutter Health  Santa Rosa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1A2BE3-02AF-4C74-912E-6BDB455BC736}"/>
              </a:ext>
            </a:extLst>
          </p:cNvPr>
          <p:cNvCxnSpPr>
            <a:cxnSpLocks/>
            <a:stCxn id="27" idx="1"/>
          </p:cNvCxnSpPr>
          <p:nvPr userDrawn="1"/>
        </p:nvCxnSpPr>
        <p:spPr>
          <a:xfrm flipH="1">
            <a:off x="1455032" y="3308421"/>
            <a:ext cx="596890" cy="320182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650BD7C-89EC-4A31-BC82-6E5F353628EA}"/>
              </a:ext>
            </a:extLst>
          </p:cNvPr>
          <p:cNvSpPr/>
          <p:nvPr userDrawn="1"/>
        </p:nvSpPr>
        <p:spPr>
          <a:xfrm>
            <a:off x="1379711" y="3894641"/>
            <a:ext cx="1334533" cy="351453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Phoenix 91</a:t>
            </a:r>
            <a:r>
              <a:rPr lang="en-US" sz="1000" baseline="30000"/>
              <a:t>st</a:t>
            </a:r>
            <a:r>
              <a:rPr lang="en-US" sz="1000"/>
              <a:t> Ave WWTP RNG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AB65D77-4D6F-453A-B3ED-160CB546207E}"/>
              </a:ext>
            </a:extLst>
          </p:cNvPr>
          <p:cNvCxnSpPr>
            <a:cxnSpLocks/>
            <a:stCxn id="29" idx="2"/>
          </p:cNvCxnSpPr>
          <p:nvPr userDrawn="1"/>
        </p:nvCxnSpPr>
        <p:spPr>
          <a:xfrm>
            <a:off x="2046978" y="4246094"/>
            <a:ext cx="766502" cy="30906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BD53B1C-F5D7-4013-BE7D-1C71CF588296}"/>
              </a:ext>
            </a:extLst>
          </p:cNvPr>
          <p:cNvSpPr/>
          <p:nvPr userDrawn="1"/>
        </p:nvSpPr>
        <p:spPr>
          <a:xfrm>
            <a:off x="3272304" y="4094337"/>
            <a:ext cx="1387670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City of Phoenix, AZ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607E67-A6B4-41E6-990B-8AA2E7BFEFF7}"/>
              </a:ext>
            </a:extLst>
          </p:cNvPr>
          <p:cNvCxnSpPr>
            <a:cxnSpLocks/>
            <a:stCxn id="31" idx="1"/>
          </p:cNvCxnSpPr>
          <p:nvPr userDrawn="1"/>
        </p:nvCxnSpPr>
        <p:spPr>
          <a:xfrm flipH="1">
            <a:off x="2880098" y="4195937"/>
            <a:ext cx="392206" cy="318147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ED0C4C8-2A66-41CA-A297-1AA0D1BC87AA}"/>
              </a:ext>
            </a:extLst>
          </p:cNvPr>
          <p:cNvSpPr/>
          <p:nvPr userDrawn="1"/>
        </p:nvSpPr>
        <p:spPr>
          <a:xfrm>
            <a:off x="4564381" y="1968210"/>
            <a:ext cx="1606428" cy="345386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London District Catholic School Board, 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34DBFE-609E-4358-B427-845812705ADB}"/>
              </a:ext>
            </a:extLst>
          </p:cNvPr>
          <p:cNvSpPr/>
          <p:nvPr userDrawn="1"/>
        </p:nvSpPr>
        <p:spPr>
          <a:xfrm>
            <a:off x="6546105" y="2091896"/>
            <a:ext cx="1091976" cy="373767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Ontario IESO Battery Storage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72FC7C-603E-4424-A402-4AE13CE8C591}"/>
              </a:ext>
            </a:extLst>
          </p:cNvPr>
          <p:cNvCxnSpPr>
            <a:cxnSpLocks/>
            <a:stCxn id="34" idx="2"/>
          </p:cNvCxnSpPr>
          <p:nvPr userDrawn="1"/>
        </p:nvCxnSpPr>
        <p:spPr>
          <a:xfrm flipH="1">
            <a:off x="7037393" y="2465663"/>
            <a:ext cx="54700" cy="414697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A80E3C8-E571-425D-A788-80493C5219F7}"/>
              </a:ext>
            </a:extLst>
          </p:cNvPr>
          <p:cNvSpPr/>
          <p:nvPr userDrawn="1"/>
        </p:nvSpPr>
        <p:spPr>
          <a:xfrm>
            <a:off x="6165163" y="3129418"/>
            <a:ext cx="1428151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Town of Wayland, MA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6E7D12-EA63-4409-8FC5-845AA08D6799}"/>
              </a:ext>
            </a:extLst>
          </p:cNvPr>
          <p:cNvCxnSpPr>
            <a:cxnSpLocks/>
          </p:cNvCxnSpPr>
          <p:nvPr userDrawn="1"/>
        </p:nvCxnSpPr>
        <p:spPr>
          <a:xfrm flipV="1">
            <a:off x="7588811" y="3079710"/>
            <a:ext cx="376930" cy="57296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A2B314B8-2AED-4989-A243-5F6BB08D34AA}"/>
              </a:ext>
            </a:extLst>
          </p:cNvPr>
          <p:cNvSpPr/>
          <p:nvPr userDrawn="1"/>
        </p:nvSpPr>
        <p:spPr>
          <a:xfrm>
            <a:off x="7354422" y="2619789"/>
            <a:ext cx="1254413" cy="334366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New Bedford Housing Authority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28CB15-0085-4302-B848-F0E716072A29}"/>
              </a:ext>
            </a:extLst>
          </p:cNvPr>
          <p:cNvSpPr/>
          <p:nvPr userDrawn="1"/>
        </p:nvSpPr>
        <p:spPr>
          <a:xfrm>
            <a:off x="7902200" y="3421155"/>
            <a:ext cx="887843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USPS, NYC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C52657-46F2-43CD-8F65-56795849563E}"/>
              </a:ext>
            </a:extLst>
          </p:cNvPr>
          <p:cNvCxnSpPr>
            <a:cxnSpLocks/>
          </p:cNvCxnSpPr>
          <p:nvPr userDrawn="1"/>
        </p:nvCxnSpPr>
        <p:spPr>
          <a:xfrm flipH="1">
            <a:off x="8024709" y="2954155"/>
            <a:ext cx="580202" cy="261562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2C1C380-5864-4978-BF74-FEA1DCFCA3B7}"/>
              </a:ext>
            </a:extLst>
          </p:cNvPr>
          <p:cNvCxnSpPr>
            <a:cxnSpLocks/>
            <a:stCxn id="39" idx="1"/>
          </p:cNvCxnSpPr>
          <p:nvPr userDrawn="1"/>
        </p:nvCxnSpPr>
        <p:spPr>
          <a:xfrm flipH="1" flipV="1">
            <a:off x="7783879" y="3442111"/>
            <a:ext cx="118321" cy="8064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5314C8F9-FE05-4646-BE22-D9D7D6CF8F6C}"/>
              </a:ext>
            </a:extLst>
          </p:cNvPr>
          <p:cNvSpPr/>
          <p:nvPr userDrawn="1"/>
        </p:nvSpPr>
        <p:spPr>
          <a:xfrm>
            <a:off x="7086835" y="4147481"/>
            <a:ext cx="1277098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NASA Wallops, VA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2B57E72-E5F6-4E66-A1F8-15F70B685B57}"/>
              </a:ext>
            </a:extLst>
          </p:cNvPr>
          <p:cNvCxnSpPr>
            <a:cxnSpLocks/>
          </p:cNvCxnSpPr>
          <p:nvPr userDrawn="1"/>
        </p:nvCxnSpPr>
        <p:spPr>
          <a:xfrm flipV="1">
            <a:off x="7095205" y="3810673"/>
            <a:ext cx="371056" cy="333821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F385049-AD01-49E5-B289-79FD5D565561}"/>
              </a:ext>
            </a:extLst>
          </p:cNvPr>
          <p:cNvSpPr/>
          <p:nvPr userDrawn="1"/>
        </p:nvSpPr>
        <p:spPr>
          <a:xfrm>
            <a:off x="6851924" y="4931989"/>
            <a:ext cx="1277098" cy="387328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 Medical University of South Carolina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4A0A66C-B08C-4210-AB7E-49FC25E86F9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9145" y="4649300"/>
            <a:ext cx="1" cy="281869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3BBDBC2-E8CB-4F7A-AD6A-DA02DECD558B}"/>
              </a:ext>
            </a:extLst>
          </p:cNvPr>
          <p:cNvSpPr/>
          <p:nvPr userDrawn="1"/>
        </p:nvSpPr>
        <p:spPr>
          <a:xfrm>
            <a:off x="4148013" y="4389779"/>
            <a:ext cx="1619391" cy="226633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BMW Manufacturing, SC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EE63097-24A5-469F-9DC8-FA82F5ACD8E4}"/>
              </a:ext>
            </a:extLst>
          </p:cNvPr>
          <p:cNvCxnSpPr>
            <a:cxnSpLocks/>
            <a:stCxn id="46" idx="3"/>
          </p:cNvCxnSpPr>
          <p:nvPr userDrawn="1"/>
        </p:nvCxnSpPr>
        <p:spPr>
          <a:xfrm flipV="1">
            <a:off x="5767404" y="4375704"/>
            <a:ext cx="899951" cy="127392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B97D426-CFC2-4C39-9B4A-B4A1468365F7}"/>
              </a:ext>
            </a:extLst>
          </p:cNvPr>
          <p:cNvSpPr/>
          <p:nvPr userDrawn="1"/>
        </p:nvSpPr>
        <p:spPr>
          <a:xfrm>
            <a:off x="4296853" y="4758706"/>
            <a:ext cx="1564354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USMC Parris Island, SC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001D3C-DCB8-40BB-91C8-9F962EE49BE8}"/>
              </a:ext>
            </a:extLst>
          </p:cNvPr>
          <p:cNvCxnSpPr>
            <a:cxnSpLocks/>
            <a:stCxn id="48" idx="3"/>
          </p:cNvCxnSpPr>
          <p:nvPr userDrawn="1"/>
        </p:nvCxnSpPr>
        <p:spPr>
          <a:xfrm flipV="1">
            <a:off x="5861207" y="4724796"/>
            <a:ext cx="952028" cy="135510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572BA6A4-E1C1-4CBE-9BFA-79435EE21614}"/>
              </a:ext>
            </a:extLst>
          </p:cNvPr>
          <p:cNvSpPr/>
          <p:nvPr userDrawn="1"/>
        </p:nvSpPr>
        <p:spPr>
          <a:xfrm>
            <a:off x="3055075" y="5001654"/>
            <a:ext cx="1173875" cy="387329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Texas A&amp;M</a:t>
            </a:r>
            <a:br>
              <a:rPr lang="en-US" sz="1000"/>
            </a:br>
            <a:r>
              <a:rPr lang="en-US" sz="1000"/>
              <a:t>Corpus Christi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A36AA2-76C3-4A18-BCC6-E2B5FC49F837}"/>
              </a:ext>
            </a:extLst>
          </p:cNvPr>
          <p:cNvCxnSpPr>
            <a:cxnSpLocks/>
            <a:stCxn id="50" idx="3"/>
          </p:cNvCxnSpPr>
          <p:nvPr userDrawn="1"/>
        </p:nvCxnSpPr>
        <p:spPr>
          <a:xfrm>
            <a:off x="4228950" y="5195319"/>
            <a:ext cx="480438" cy="193665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6EEC6DFB-F15C-4EFE-AD75-02BAC1F7C37C}"/>
              </a:ext>
            </a:extLst>
          </p:cNvPr>
          <p:cNvSpPr/>
          <p:nvPr userDrawn="1"/>
        </p:nvSpPr>
        <p:spPr>
          <a:xfrm>
            <a:off x="8686110" y="5279447"/>
            <a:ext cx="1016991" cy="362776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Wexham Park Hospital, UK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F987C03-7EAF-42D9-BB2B-F18CE4077F0E}"/>
              </a:ext>
            </a:extLst>
          </p:cNvPr>
          <p:cNvCxnSpPr>
            <a:cxnSpLocks/>
          </p:cNvCxnSpPr>
          <p:nvPr userDrawn="1"/>
        </p:nvCxnSpPr>
        <p:spPr>
          <a:xfrm>
            <a:off x="6165163" y="2313596"/>
            <a:ext cx="575452" cy="743536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F1961AB-501F-4E1A-8C25-459C79047AA9}"/>
              </a:ext>
            </a:extLst>
          </p:cNvPr>
          <p:cNvSpPr/>
          <p:nvPr userDrawn="1"/>
        </p:nvSpPr>
        <p:spPr>
          <a:xfrm>
            <a:off x="609600" y="2839843"/>
            <a:ext cx="1251208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McKinleyville, CA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4FF315C-DFB2-47F3-A275-7D00C0EE76BA}"/>
              </a:ext>
            </a:extLst>
          </p:cNvPr>
          <p:cNvCxnSpPr>
            <a:cxnSpLocks/>
          </p:cNvCxnSpPr>
          <p:nvPr userDrawn="1"/>
        </p:nvCxnSpPr>
        <p:spPr>
          <a:xfrm>
            <a:off x="1180717" y="3034353"/>
            <a:ext cx="129609" cy="232580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83EAE416-0524-4DA6-958B-A3FFD14D7CCF}"/>
              </a:ext>
            </a:extLst>
          </p:cNvPr>
          <p:cNvSpPr/>
          <p:nvPr userDrawn="1"/>
        </p:nvSpPr>
        <p:spPr>
          <a:xfrm>
            <a:off x="644421" y="2217448"/>
            <a:ext cx="1407501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City of Troutdale, OR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273BDFF-2529-4A19-B11C-5270AD5C608D}"/>
              </a:ext>
            </a:extLst>
          </p:cNvPr>
          <p:cNvCxnSpPr>
            <a:cxnSpLocks/>
            <a:stCxn id="56" idx="2"/>
          </p:cNvCxnSpPr>
          <p:nvPr userDrawn="1"/>
        </p:nvCxnSpPr>
        <p:spPr>
          <a:xfrm>
            <a:off x="1348172" y="2420648"/>
            <a:ext cx="166303" cy="304641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0AE6EE3-2B36-4ADB-B815-8AEC7B08B832}"/>
              </a:ext>
            </a:extLst>
          </p:cNvPr>
          <p:cNvSpPr/>
          <p:nvPr userDrawn="1"/>
        </p:nvSpPr>
        <p:spPr>
          <a:xfrm>
            <a:off x="2713697" y="1977725"/>
            <a:ext cx="1407501" cy="203200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Spokane Airport, WA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68B3BB6-3D60-4997-A88A-E0A05AB9DB5D}"/>
              </a:ext>
            </a:extLst>
          </p:cNvPr>
          <p:cNvCxnSpPr>
            <a:cxnSpLocks/>
            <a:stCxn id="58" idx="1"/>
          </p:cNvCxnSpPr>
          <p:nvPr userDrawn="1"/>
        </p:nvCxnSpPr>
        <p:spPr>
          <a:xfrm flipH="1">
            <a:off x="2434079" y="2079325"/>
            <a:ext cx="279618" cy="166996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FC7E02C0-BE52-4BF9-A553-2ECEDCAFF6A7}"/>
              </a:ext>
            </a:extLst>
          </p:cNvPr>
          <p:cNvSpPr/>
          <p:nvPr userDrawn="1"/>
        </p:nvSpPr>
        <p:spPr>
          <a:xfrm>
            <a:off x="10670331" y="4085639"/>
            <a:ext cx="919487" cy="362776"/>
          </a:xfrm>
          <a:prstGeom prst="rect">
            <a:avLst/>
          </a:prstGeom>
          <a:solidFill>
            <a:srgbClr val="0065A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West Lothian Council, UK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3E12F2-6275-456B-938D-18B0FFB47DAA}"/>
              </a:ext>
            </a:extLst>
          </p:cNvPr>
          <p:cNvCxnSpPr>
            <a:cxnSpLocks/>
          </p:cNvCxnSpPr>
          <p:nvPr userDrawn="1"/>
        </p:nvCxnSpPr>
        <p:spPr>
          <a:xfrm flipH="1">
            <a:off x="9961361" y="4237965"/>
            <a:ext cx="812316" cy="82334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E935274-6AD1-4DDF-A853-FC9609148EA5}"/>
              </a:ext>
            </a:extLst>
          </p:cNvPr>
          <p:cNvCxnSpPr>
            <a:cxnSpLocks/>
            <a:stCxn id="52" idx="3"/>
          </p:cNvCxnSpPr>
          <p:nvPr userDrawn="1"/>
        </p:nvCxnSpPr>
        <p:spPr>
          <a:xfrm flipV="1">
            <a:off x="9703101" y="5292483"/>
            <a:ext cx="761283" cy="168352"/>
          </a:xfrm>
          <a:prstGeom prst="line">
            <a:avLst/>
          </a:prstGeom>
          <a:ln w="19050"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A2123AED-9818-43A7-8FCF-BF08F4FFB685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Ameresco’s Experience Spans Markets &amp; Solutions</a:t>
            </a:r>
          </a:p>
        </p:txBody>
      </p:sp>
    </p:spTree>
    <p:extLst>
      <p:ext uri="{BB962C8B-B14F-4D97-AF65-F5344CB8AC3E}">
        <p14:creationId xmlns:p14="http://schemas.microsoft.com/office/powerpoint/2010/main" val="4282701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dvTech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riangle 2">
            <a:extLst>
              <a:ext uri="{FF2B5EF4-FFF2-40B4-BE49-F238E27FC236}">
                <a16:creationId xmlns:a16="http://schemas.microsoft.com/office/drawing/2014/main" id="{256AC308-1D51-464E-B049-3B92434CAD3A}"/>
              </a:ext>
            </a:extLst>
          </p:cNvPr>
          <p:cNvSpPr/>
          <p:nvPr userDrawn="1"/>
        </p:nvSpPr>
        <p:spPr>
          <a:xfrm rot="5400000" flipH="1">
            <a:off x="1705678" y="4359676"/>
            <a:ext cx="3738628" cy="1293075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934379 h 934379"/>
              <a:gd name="connsiteX1" fmla="*/ 0 w 12192000"/>
              <a:gd name="connsiteY1" fmla="*/ 0 h 934379"/>
              <a:gd name="connsiteX2" fmla="*/ 12192000 w 12192000"/>
              <a:gd name="connsiteY2" fmla="*/ 934379 h 934379"/>
              <a:gd name="connsiteX3" fmla="*/ 0 w 12192000"/>
              <a:gd name="connsiteY3" fmla="*/ 934379 h 934379"/>
              <a:gd name="connsiteX0" fmla="*/ 0 w 12192000"/>
              <a:gd name="connsiteY0" fmla="*/ 878623 h 878623"/>
              <a:gd name="connsiteX1" fmla="*/ 0 w 12192000"/>
              <a:gd name="connsiteY1" fmla="*/ 0 h 878623"/>
              <a:gd name="connsiteX2" fmla="*/ 12192000 w 12192000"/>
              <a:gd name="connsiteY2" fmla="*/ 878623 h 878623"/>
              <a:gd name="connsiteX3" fmla="*/ 0 w 12192000"/>
              <a:gd name="connsiteY3" fmla="*/ 878623 h 878623"/>
              <a:gd name="connsiteX0" fmla="*/ 0 w 15833641"/>
              <a:gd name="connsiteY0" fmla="*/ 878623 h 878623"/>
              <a:gd name="connsiteX1" fmla="*/ 0 w 15833641"/>
              <a:gd name="connsiteY1" fmla="*/ 0 h 878623"/>
              <a:gd name="connsiteX2" fmla="*/ 15833641 w 15833641"/>
              <a:gd name="connsiteY2" fmla="*/ 878623 h 878623"/>
              <a:gd name="connsiteX3" fmla="*/ 0 w 15833641"/>
              <a:gd name="connsiteY3" fmla="*/ 878623 h 878623"/>
              <a:gd name="connsiteX0" fmla="*/ 0 w 15833641"/>
              <a:gd name="connsiteY0" fmla="*/ 878623 h 878623"/>
              <a:gd name="connsiteX1" fmla="*/ 0 w 15833641"/>
              <a:gd name="connsiteY1" fmla="*/ 0 h 878623"/>
              <a:gd name="connsiteX2" fmla="*/ 15833641 w 15833641"/>
              <a:gd name="connsiteY2" fmla="*/ 878623 h 878623"/>
              <a:gd name="connsiteX3" fmla="*/ 0 w 15833641"/>
              <a:gd name="connsiteY3" fmla="*/ 878623 h 878623"/>
              <a:gd name="connsiteX0" fmla="*/ 0 w 15833641"/>
              <a:gd name="connsiteY0" fmla="*/ 769257 h 769257"/>
              <a:gd name="connsiteX1" fmla="*/ 0 w 15833641"/>
              <a:gd name="connsiteY1" fmla="*/ 0 h 769257"/>
              <a:gd name="connsiteX2" fmla="*/ 15833641 w 15833641"/>
              <a:gd name="connsiteY2" fmla="*/ 769257 h 769257"/>
              <a:gd name="connsiteX3" fmla="*/ 0 w 15833641"/>
              <a:gd name="connsiteY3" fmla="*/ 769257 h 769257"/>
              <a:gd name="connsiteX0" fmla="*/ 0 w 15833641"/>
              <a:gd name="connsiteY0" fmla="*/ 879442 h 879442"/>
              <a:gd name="connsiteX1" fmla="*/ 20164 w 15833641"/>
              <a:gd name="connsiteY1" fmla="*/ 0 h 879442"/>
              <a:gd name="connsiteX2" fmla="*/ 15833641 w 15833641"/>
              <a:gd name="connsiteY2" fmla="*/ 879442 h 879442"/>
              <a:gd name="connsiteX3" fmla="*/ 0 w 15833641"/>
              <a:gd name="connsiteY3" fmla="*/ 879442 h 879442"/>
              <a:gd name="connsiteX0" fmla="*/ 0 w 11397474"/>
              <a:gd name="connsiteY0" fmla="*/ 879442 h 879442"/>
              <a:gd name="connsiteX1" fmla="*/ 20164 w 11397474"/>
              <a:gd name="connsiteY1" fmla="*/ 0 h 879442"/>
              <a:gd name="connsiteX2" fmla="*/ 11397474 w 11397474"/>
              <a:gd name="connsiteY2" fmla="*/ 805985 h 879442"/>
              <a:gd name="connsiteX3" fmla="*/ 0 w 11397474"/>
              <a:gd name="connsiteY3" fmla="*/ 879442 h 879442"/>
              <a:gd name="connsiteX0" fmla="*/ 20165 w 11417639"/>
              <a:gd name="connsiteY0" fmla="*/ 894147 h 894147"/>
              <a:gd name="connsiteX1" fmla="*/ 0 w 11417639"/>
              <a:gd name="connsiteY1" fmla="*/ 0 h 894147"/>
              <a:gd name="connsiteX2" fmla="*/ 11417639 w 11417639"/>
              <a:gd name="connsiteY2" fmla="*/ 820690 h 894147"/>
              <a:gd name="connsiteX3" fmla="*/ 20165 w 11417639"/>
              <a:gd name="connsiteY3" fmla="*/ 894147 h 894147"/>
              <a:gd name="connsiteX0" fmla="*/ 20165 w 11417639"/>
              <a:gd name="connsiteY0" fmla="*/ 894147 h 894147"/>
              <a:gd name="connsiteX1" fmla="*/ 0 w 11417639"/>
              <a:gd name="connsiteY1" fmla="*/ 0 h 894147"/>
              <a:gd name="connsiteX2" fmla="*/ 11417639 w 11417639"/>
              <a:gd name="connsiteY2" fmla="*/ 820690 h 894147"/>
              <a:gd name="connsiteX3" fmla="*/ 20165 w 11417639"/>
              <a:gd name="connsiteY3" fmla="*/ 894147 h 894147"/>
              <a:gd name="connsiteX0" fmla="*/ 20165 w 11417639"/>
              <a:gd name="connsiteY0" fmla="*/ 894147 h 894147"/>
              <a:gd name="connsiteX1" fmla="*/ 0 w 11417639"/>
              <a:gd name="connsiteY1" fmla="*/ 0 h 894147"/>
              <a:gd name="connsiteX2" fmla="*/ 11417639 w 11417639"/>
              <a:gd name="connsiteY2" fmla="*/ 820690 h 894147"/>
              <a:gd name="connsiteX3" fmla="*/ 20165 w 11417639"/>
              <a:gd name="connsiteY3" fmla="*/ 894147 h 894147"/>
              <a:gd name="connsiteX0" fmla="*/ 20165 w 6396704"/>
              <a:gd name="connsiteY0" fmla="*/ 894147 h 894147"/>
              <a:gd name="connsiteX1" fmla="*/ 0 w 6396704"/>
              <a:gd name="connsiteY1" fmla="*/ 0 h 894147"/>
              <a:gd name="connsiteX2" fmla="*/ 6396704 w 6396704"/>
              <a:gd name="connsiteY2" fmla="*/ 695698 h 894147"/>
              <a:gd name="connsiteX3" fmla="*/ 20165 w 6396704"/>
              <a:gd name="connsiteY3" fmla="*/ 894147 h 894147"/>
              <a:gd name="connsiteX0" fmla="*/ 20165 w 6558020"/>
              <a:gd name="connsiteY0" fmla="*/ 894147 h 894147"/>
              <a:gd name="connsiteX1" fmla="*/ 0 w 6558020"/>
              <a:gd name="connsiteY1" fmla="*/ 0 h 894147"/>
              <a:gd name="connsiteX2" fmla="*/ 6558020 w 6558020"/>
              <a:gd name="connsiteY2" fmla="*/ 703050 h 894147"/>
              <a:gd name="connsiteX3" fmla="*/ 20165 w 6558020"/>
              <a:gd name="connsiteY3" fmla="*/ 894147 h 894147"/>
              <a:gd name="connsiteX0" fmla="*/ 40329 w 6578184"/>
              <a:gd name="connsiteY0" fmla="*/ 842679 h 842679"/>
              <a:gd name="connsiteX1" fmla="*/ 0 w 6578184"/>
              <a:gd name="connsiteY1" fmla="*/ 0 h 842679"/>
              <a:gd name="connsiteX2" fmla="*/ 6578184 w 6578184"/>
              <a:gd name="connsiteY2" fmla="*/ 651582 h 842679"/>
              <a:gd name="connsiteX3" fmla="*/ 40329 w 6578184"/>
              <a:gd name="connsiteY3" fmla="*/ 842679 h 842679"/>
              <a:gd name="connsiteX0" fmla="*/ 0 w 6578184"/>
              <a:gd name="connsiteY0" fmla="*/ 827974 h 827974"/>
              <a:gd name="connsiteX1" fmla="*/ 0 w 6578184"/>
              <a:gd name="connsiteY1" fmla="*/ 0 h 827974"/>
              <a:gd name="connsiteX2" fmla="*/ 6578184 w 6578184"/>
              <a:gd name="connsiteY2" fmla="*/ 651582 h 827974"/>
              <a:gd name="connsiteX3" fmla="*/ 0 w 6578184"/>
              <a:gd name="connsiteY3" fmla="*/ 827974 h 82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184" h="827974">
                <a:moveTo>
                  <a:pt x="0" y="827974"/>
                </a:moveTo>
                <a:lnTo>
                  <a:pt x="0" y="0"/>
                </a:lnTo>
                <a:lnTo>
                  <a:pt x="6578184" y="651582"/>
                </a:lnTo>
                <a:lnTo>
                  <a:pt x="0" y="827974"/>
                </a:lnTo>
                <a:close/>
              </a:path>
            </a:pathLst>
          </a:custGeom>
          <a:gradFill flip="none" rotWithShape="1">
            <a:gsLst>
              <a:gs pos="15000">
                <a:schemeClr val="accent5"/>
              </a:gs>
              <a:gs pos="100000">
                <a:schemeClr val="accent6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0F29661-1C60-4B66-A02D-09650E490994}"/>
              </a:ext>
            </a:extLst>
          </p:cNvPr>
          <p:cNvGrpSpPr/>
          <p:nvPr userDrawn="1"/>
        </p:nvGrpSpPr>
        <p:grpSpPr>
          <a:xfrm flipH="1" flipV="1">
            <a:off x="-108677" y="-10274"/>
            <a:ext cx="4855476" cy="6879232"/>
            <a:chOff x="5438776" y="12925"/>
            <a:chExt cx="6533835" cy="7004857"/>
          </a:xfrm>
        </p:grpSpPr>
        <p:sp>
          <p:nvSpPr>
            <p:cNvPr id="53" name="Rectangle 5">
              <a:extLst>
                <a:ext uri="{FF2B5EF4-FFF2-40B4-BE49-F238E27FC236}">
                  <a16:creationId xmlns:a16="http://schemas.microsoft.com/office/drawing/2014/main" id="{F9D72544-AD8C-4490-AD87-4B2DB6EDB4A4}"/>
                </a:ext>
              </a:extLst>
            </p:cNvPr>
            <p:cNvSpPr/>
            <p:nvPr/>
          </p:nvSpPr>
          <p:spPr>
            <a:xfrm>
              <a:off x="5438776" y="12925"/>
              <a:ext cx="6533835" cy="7004857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24288 h 6931012"/>
                <a:gd name="connsiteX1" fmla="*/ 7616238 w 9511533"/>
                <a:gd name="connsiteY1" fmla="*/ 159 h 6931012"/>
                <a:gd name="connsiteX2" fmla="*/ 9511533 w 9511533"/>
                <a:gd name="connsiteY2" fmla="*/ 6910732 h 6931012"/>
                <a:gd name="connsiteX3" fmla="*/ 0 w 9511533"/>
                <a:gd name="connsiteY3" fmla="*/ 6931012 h 6931012"/>
                <a:gd name="connsiteX4" fmla="*/ 7884 w 9511533"/>
                <a:gd name="connsiteY4" fmla="*/ 24288 h 6931012"/>
                <a:gd name="connsiteX0" fmla="*/ 3028475 w 9511533"/>
                <a:gd name="connsiteY0" fmla="*/ 0 h 6957734"/>
                <a:gd name="connsiteX1" fmla="*/ 7616238 w 9511533"/>
                <a:gd name="connsiteY1" fmla="*/ 26881 h 6957734"/>
                <a:gd name="connsiteX2" fmla="*/ 9511533 w 9511533"/>
                <a:gd name="connsiteY2" fmla="*/ 6937454 h 6957734"/>
                <a:gd name="connsiteX3" fmla="*/ 0 w 9511533"/>
                <a:gd name="connsiteY3" fmla="*/ 6957734 h 6957734"/>
                <a:gd name="connsiteX4" fmla="*/ 3028475 w 9511533"/>
                <a:gd name="connsiteY4" fmla="*/ 0 h 6957734"/>
                <a:gd name="connsiteX0" fmla="*/ 2451009 w 9511533"/>
                <a:gd name="connsiteY0" fmla="*/ 0 h 6944981"/>
                <a:gd name="connsiteX1" fmla="*/ 7616238 w 9511533"/>
                <a:gd name="connsiteY1" fmla="*/ 14128 h 6944981"/>
                <a:gd name="connsiteX2" fmla="*/ 9511533 w 9511533"/>
                <a:gd name="connsiteY2" fmla="*/ 6924701 h 6944981"/>
                <a:gd name="connsiteX3" fmla="*/ 0 w 9511533"/>
                <a:gd name="connsiteY3" fmla="*/ 6944981 h 6944981"/>
                <a:gd name="connsiteX4" fmla="*/ 2451009 w 9511533"/>
                <a:gd name="connsiteY4" fmla="*/ 0 h 6944981"/>
                <a:gd name="connsiteX0" fmla="*/ 2895214 w 9511533"/>
                <a:gd name="connsiteY0" fmla="*/ 0 h 6957734"/>
                <a:gd name="connsiteX1" fmla="*/ 7616238 w 9511533"/>
                <a:gd name="connsiteY1" fmla="*/ 26881 h 6957734"/>
                <a:gd name="connsiteX2" fmla="*/ 9511533 w 9511533"/>
                <a:gd name="connsiteY2" fmla="*/ 6937454 h 6957734"/>
                <a:gd name="connsiteX3" fmla="*/ 0 w 9511533"/>
                <a:gd name="connsiteY3" fmla="*/ 6957734 h 6957734"/>
                <a:gd name="connsiteX4" fmla="*/ 2895214 w 9511533"/>
                <a:gd name="connsiteY4" fmla="*/ 0 h 6957734"/>
                <a:gd name="connsiteX0" fmla="*/ 2895214 w 9511533"/>
                <a:gd name="connsiteY0" fmla="*/ 11622 h 6969356"/>
                <a:gd name="connsiteX1" fmla="*/ 8948852 w 9511533"/>
                <a:gd name="connsiteY1" fmla="*/ 245 h 6969356"/>
                <a:gd name="connsiteX2" fmla="*/ 9511533 w 9511533"/>
                <a:gd name="connsiteY2" fmla="*/ 6949076 h 6969356"/>
                <a:gd name="connsiteX3" fmla="*/ 0 w 9511533"/>
                <a:gd name="connsiteY3" fmla="*/ 6969356 h 6969356"/>
                <a:gd name="connsiteX4" fmla="*/ 2895214 w 9511533"/>
                <a:gd name="connsiteY4" fmla="*/ 11622 h 6969356"/>
                <a:gd name="connsiteX0" fmla="*/ 2895214 w 8948852"/>
                <a:gd name="connsiteY0" fmla="*/ 11622 h 6969356"/>
                <a:gd name="connsiteX1" fmla="*/ 8948852 w 8948852"/>
                <a:gd name="connsiteY1" fmla="*/ 245 h 6969356"/>
                <a:gd name="connsiteX2" fmla="*/ 8800806 w 8948852"/>
                <a:gd name="connsiteY2" fmla="*/ 6961829 h 6969356"/>
                <a:gd name="connsiteX3" fmla="*/ 0 w 8948852"/>
                <a:gd name="connsiteY3" fmla="*/ 6969356 h 6969356"/>
                <a:gd name="connsiteX4" fmla="*/ 2895214 w 8948852"/>
                <a:gd name="connsiteY4" fmla="*/ 11622 h 6969356"/>
                <a:gd name="connsiteX0" fmla="*/ 2895214 w 8948852"/>
                <a:gd name="connsiteY0" fmla="*/ 11622 h 6969356"/>
                <a:gd name="connsiteX1" fmla="*/ 8948852 w 8948852"/>
                <a:gd name="connsiteY1" fmla="*/ 245 h 6969356"/>
                <a:gd name="connsiteX2" fmla="*/ 8911857 w 8948852"/>
                <a:gd name="connsiteY2" fmla="*/ 6949076 h 6969356"/>
                <a:gd name="connsiteX3" fmla="*/ 0 w 8948852"/>
                <a:gd name="connsiteY3" fmla="*/ 6969356 h 6969356"/>
                <a:gd name="connsiteX4" fmla="*/ 2895214 w 8948852"/>
                <a:gd name="connsiteY4" fmla="*/ 11622 h 6969356"/>
                <a:gd name="connsiteX0" fmla="*/ 2895214 w 8978488"/>
                <a:gd name="connsiteY0" fmla="*/ 11622 h 6969356"/>
                <a:gd name="connsiteX1" fmla="*/ 8948852 w 8978488"/>
                <a:gd name="connsiteY1" fmla="*/ 245 h 6969356"/>
                <a:gd name="connsiteX2" fmla="*/ 8978488 w 8978488"/>
                <a:gd name="connsiteY2" fmla="*/ 6949076 h 6969356"/>
                <a:gd name="connsiteX3" fmla="*/ 0 w 8978488"/>
                <a:gd name="connsiteY3" fmla="*/ 6969356 h 6969356"/>
                <a:gd name="connsiteX4" fmla="*/ 2895214 w 8978488"/>
                <a:gd name="connsiteY4" fmla="*/ 11622 h 6969356"/>
                <a:gd name="connsiteX0" fmla="*/ 2895214 w 9089539"/>
                <a:gd name="connsiteY0" fmla="*/ 11622 h 6974582"/>
                <a:gd name="connsiteX1" fmla="*/ 8948852 w 9089539"/>
                <a:gd name="connsiteY1" fmla="*/ 245 h 6974582"/>
                <a:gd name="connsiteX2" fmla="*/ 9089539 w 9089539"/>
                <a:gd name="connsiteY2" fmla="*/ 6974582 h 6974582"/>
                <a:gd name="connsiteX3" fmla="*/ 0 w 9089539"/>
                <a:gd name="connsiteY3" fmla="*/ 6969356 h 6974582"/>
                <a:gd name="connsiteX4" fmla="*/ 2895214 w 9089539"/>
                <a:gd name="connsiteY4" fmla="*/ 11622 h 6974582"/>
                <a:gd name="connsiteX0" fmla="*/ 3386280 w 9089539"/>
                <a:gd name="connsiteY0" fmla="*/ 0 h 6988465"/>
                <a:gd name="connsiteX1" fmla="*/ 8948852 w 9089539"/>
                <a:gd name="connsiteY1" fmla="*/ 14128 h 6988465"/>
                <a:gd name="connsiteX2" fmla="*/ 9089539 w 9089539"/>
                <a:gd name="connsiteY2" fmla="*/ 6988465 h 6988465"/>
                <a:gd name="connsiteX3" fmla="*/ 0 w 9089539"/>
                <a:gd name="connsiteY3" fmla="*/ 6983239 h 6988465"/>
                <a:gd name="connsiteX4" fmla="*/ 3386280 w 9089539"/>
                <a:gd name="connsiteY4" fmla="*/ 0 h 6988465"/>
                <a:gd name="connsiteX0" fmla="*/ 3185389 w 9089539"/>
                <a:gd name="connsiteY0" fmla="*/ 0 h 6988465"/>
                <a:gd name="connsiteX1" fmla="*/ 8948852 w 9089539"/>
                <a:gd name="connsiteY1" fmla="*/ 14128 h 6988465"/>
                <a:gd name="connsiteX2" fmla="*/ 9089539 w 9089539"/>
                <a:gd name="connsiteY2" fmla="*/ 6988465 h 6988465"/>
                <a:gd name="connsiteX3" fmla="*/ 0 w 9089539"/>
                <a:gd name="connsiteY3" fmla="*/ 6983239 h 6988465"/>
                <a:gd name="connsiteX4" fmla="*/ 3185389 w 9089539"/>
                <a:gd name="connsiteY4" fmla="*/ 0 h 6988465"/>
                <a:gd name="connsiteX0" fmla="*/ 3185389 w 9089539"/>
                <a:gd name="connsiteY0" fmla="*/ 0 h 7001218"/>
                <a:gd name="connsiteX1" fmla="*/ 8948852 w 9089539"/>
                <a:gd name="connsiteY1" fmla="*/ 26881 h 7001218"/>
                <a:gd name="connsiteX2" fmla="*/ 9089539 w 9089539"/>
                <a:gd name="connsiteY2" fmla="*/ 7001218 h 7001218"/>
                <a:gd name="connsiteX3" fmla="*/ 0 w 9089539"/>
                <a:gd name="connsiteY3" fmla="*/ 6995992 h 7001218"/>
                <a:gd name="connsiteX4" fmla="*/ 3185389 w 9089539"/>
                <a:gd name="connsiteY4" fmla="*/ 0 h 7001218"/>
                <a:gd name="connsiteX0" fmla="*/ 3306532 w 9210682"/>
                <a:gd name="connsiteY0" fmla="*/ 192503 h 7193721"/>
                <a:gd name="connsiteX1" fmla="*/ 9069995 w 9210682"/>
                <a:gd name="connsiteY1" fmla="*/ 219384 h 7193721"/>
                <a:gd name="connsiteX2" fmla="*/ 9210682 w 9210682"/>
                <a:gd name="connsiteY2" fmla="*/ 7193721 h 7193721"/>
                <a:gd name="connsiteX3" fmla="*/ 121143 w 9210682"/>
                <a:gd name="connsiteY3" fmla="*/ 7188495 h 7193721"/>
                <a:gd name="connsiteX4" fmla="*/ 3306532 w 9210682"/>
                <a:gd name="connsiteY4" fmla="*/ 192503 h 7193721"/>
                <a:gd name="connsiteX0" fmla="*/ 3185389 w 9089539"/>
                <a:gd name="connsiteY0" fmla="*/ 0 h 7001218"/>
                <a:gd name="connsiteX1" fmla="*/ 8948852 w 9089539"/>
                <a:gd name="connsiteY1" fmla="*/ 26881 h 7001218"/>
                <a:gd name="connsiteX2" fmla="*/ 9089539 w 9089539"/>
                <a:gd name="connsiteY2" fmla="*/ 7001218 h 7001218"/>
                <a:gd name="connsiteX3" fmla="*/ 0 w 9089539"/>
                <a:gd name="connsiteY3" fmla="*/ 6995992 h 7001218"/>
                <a:gd name="connsiteX4" fmla="*/ 3185389 w 9089539"/>
                <a:gd name="connsiteY4" fmla="*/ 0 h 7001218"/>
                <a:gd name="connsiteX0" fmla="*/ 3207711 w 9089539"/>
                <a:gd name="connsiteY0" fmla="*/ 11623 h 6974583"/>
                <a:gd name="connsiteX1" fmla="*/ 8948852 w 9089539"/>
                <a:gd name="connsiteY1" fmla="*/ 246 h 6974583"/>
                <a:gd name="connsiteX2" fmla="*/ 9089539 w 9089539"/>
                <a:gd name="connsiteY2" fmla="*/ 6974583 h 6974583"/>
                <a:gd name="connsiteX3" fmla="*/ 0 w 9089539"/>
                <a:gd name="connsiteY3" fmla="*/ 6969357 h 6974583"/>
                <a:gd name="connsiteX4" fmla="*/ 3207711 w 9089539"/>
                <a:gd name="connsiteY4" fmla="*/ 11623 h 697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89539" h="6974583">
                  <a:moveTo>
                    <a:pt x="3207711" y="11623"/>
                  </a:moveTo>
                  <a:cubicBezTo>
                    <a:pt x="3201001" y="19785"/>
                    <a:pt x="7748620" y="-2558"/>
                    <a:pt x="8948852" y="246"/>
                  </a:cubicBezTo>
                  <a:lnTo>
                    <a:pt x="9089539" y="6974583"/>
                  </a:lnTo>
                  <a:lnTo>
                    <a:pt x="0" y="6969357"/>
                  </a:lnTo>
                  <a:lnTo>
                    <a:pt x="3207711" y="11623"/>
                  </a:lnTo>
                  <a:close/>
                </a:path>
              </a:pathLst>
            </a:custGeom>
            <a:gradFill flip="none" rotWithShape="1">
              <a:gsLst>
                <a:gs pos="93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4" name="Rectangle 5">
              <a:extLst>
                <a:ext uri="{FF2B5EF4-FFF2-40B4-BE49-F238E27FC236}">
                  <a16:creationId xmlns:a16="http://schemas.microsoft.com/office/drawing/2014/main" id="{006BCDB6-B036-4FBC-851E-205836205415}"/>
                </a:ext>
              </a:extLst>
            </p:cNvPr>
            <p:cNvSpPr/>
            <p:nvPr/>
          </p:nvSpPr>
          <p:spPr>
            <a:xfrm>
              <a:off x="5442541" y="21531"/>
              <a:ext cx="5458222" cy="6987937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12944 h 6923273"/>
                <a:gd name="connsiteX1" fmla="*/ 7616326 w 7779816"/>
                <a:gd name="connsiteY1" fmla="*/ 0 h 6923273"/>
                <a:gd name="connsiteX2" fmla="*/ 7779816 w 7779816"/>
                <a:gd name="connsiteY2" fmla="*/ 613374 h 6923273"/>
                <a:gd name="connsiteX3" fmla="*/ 3697394 w 7779816"/>
                <a:gd name="connsiteY3" fmla="*/ 6919974 h 6923273"/>
                <a:gd name="connsiteX4" fmla="*/ 915 w 7779816"/>
                <a:gd name="connsiteY4" fmla="*/ 6923273 h 6923273"/>
                <a:gd name="connsiteX5" fmla="*/ 5328 w 7779816"/>
                <a:gd name="connsiteY5" fmla="*/ 12944 h 6923273"/>
                <a:gd name="connsiteX0" fmla="*/ 1092729 w 7778915"/>
                <a:gd name="connsiteY0" fmla="*/ 192 h 6923273"/>
                <a:gd name="connsiteX1" fmla="*/ 7615425 w 7778915"/>
                <a:gd name="connsiteY1" fmla="*/ 0 h 6923273"/>
                <a:gd name="connsiteX2" fmla="*/ 7778915 w 7778915"/>
                <a:gd name="connsiteY2" fmla="*/ 613374 h 6923273"/>
                <a:gd name="connsiteX3" fmla="*/ 3696493 w 7778915"/>
                <a:gd name="connsiteY3" fmla="*/ 6919974 h 6923273"/>
                <a:gd name="connsiteX4" fmla="*/ 14 w 7778915"/>
                <a:gd name="connsiteY4" fmla="*/ 6923273 h 6923273"/>
                <a:gd name="connsiteX5" fmla="*/ 1092729 w 7778915"/>
                <a:gd name="connsiteY5" fmla="*/ 192 h 6923273"/>
                <a:gd name="connsiteX0" fmla="*/ 2425336 w 7778908"/>
                <a:gd name="connsiteY0" fmla="*/ 192 h 6923273"/>
                <a:gd name="connsiteX1" fmla="*/ 7615418 w 7778908"/>
                <a:gd name="connsiteY1" fmla="*/ 0 h 6923273"/>
                <a:gd name="connsiteX2" fmla="*/ 7778908 w 7778908"/>
                <a:gd name="connsiteY2" fmla="*/ 613374 h 6923273"/>
                <a:gd name="connsiteX3" fmla="*/ 3696486 w 7778908"/>
                <a:gd name="connsiteY3" fmla="*/ 6919974 h 6923273"/>
                <a:gd name="connsiteX4" fmla="*/ 7 w 7778908"/>
                <a:gd name="connsiteY4" fmla="*/ 6923273 h 6923273"/>
                <a:gd name="connsiteX5" fmla="*/ 2425336 w 7778908"/>
                <a:gd name="connsiteY5" fmla="*/ 192 h 6923273"/>
                <a:gd name="connsiteX0" fmla="*/ 2425329 w 7778901"/>
                <a:gd name="connsiteY0" fmla="*/ 192 h 6923273"/>
                <a:gd name="connsiteX1" fmla="*/ 7615411 w 7778901"/>
                <a:gd name="connsiteY1" fmla="*/ 0 h 6923273"/>
                <a:gd name="connsiteX2" fmla="*/ 7778901 w 7778901"/>
                <a:gd name="connsiteY2" fmla="*/ 613374 h 6923273"/>
                <a:gd name="connsiteX3" fmla="*/ 3696479 w 7778901"/>
                <a:gd name="connsiteY3" fmla="*/ 6919974 h 6923273"/>
                <a:gd name="connsiteX4" fmla="*/ 0 w 7778901"/>
                <a:gd name="connsiteY4" fmla="*/ 6923273 h 6923273"/>
                <a:gd name="connsiteX5" fmla="*/ 2425329 w 7778901"/>
                <a:gd name="connsiteY5" fmla="*/ 192 h 6923273"/>
                <a:gd name="connsiteX0" fmla="*/ 2891744 w 7778901"/>
                <a:gd name="connsiteY0" fmla="*/ 0 h 6961339"/>
                <a:gd name="connsiteX1" fmla="*/ 7615411 w 7778901"/>
                <a:gd name="connsiteY1" fmla="*/ 38066 h 6961339"/>
                <a:gd name="connsiteX2" fmla="*/ 7778901 w 7778901"/>
                <a:gd name="connsiteY2" fmla="*/ 651440 h 6961339"/>
                <a:gd name="connsiteX3" fmla="*/ 3696479 w 7778901"/>
                <a:gd name="connsiteY3" fmla="*/ 6958040 h 6961339"/>
                <a:gd name="connsiteX4" fmla="*/ 0 w 7778901"/>
                <a:gd name="connsiteY4" fmla="*/ 6961339 h 6961339"/>
                <a:gd name="connsiteX5" fmla="*/ 2891744 w 7778901"/>
                <a:gd name="connsiteY5" fmla="*/ 0 h 6961339"/>
                <a:gd name="connsiteX0" fmla="*/ 3735732 w 7778901"/>
                <a:gd name="connsiteY0" fmla="*/ 0 h 6961339"/>
                <a:gd name="connsiteX1" fmla="*/ 7615411 w 7778901"/>
                <a:gd name="connsiteY1" fmla="*/ 38066 h 6961339"/>
                <a:gd name="connsiteX2" fmla="*/ 7778901 w 7778901"/>
                <a:gd name="connsiteY2" fmla="*/ 651440 h 6961339"/>
                <a:gd name="connsiteX3" fmla="*/ 3696479 w 7778901"/>
                <a:gd name="connsiteY3" fmla="*/ 6958040 h 6961339"/>
                <a:gd name="connsiteX4" fmla="*/ 0 w 7778901"/>
                <a:gd name="connsiteY4" fmla="*/ 6961339 h 6961339"/>
                <a:gd name="connsiteX5" fmla="*/ 3735732 w 7778901"/>
                <a:gd name="connsiteY5" fmla="*/ 0 h 6961339"/>
                <a:gd name="connsiteX0" fmla="*/ 2913954 w 7778901"/>
                <a:gd name="connsiteY0" fmla="*/ 0 h 6974092"/>
                <a:gd name="connsiteX1" fmla="*/ 7615411 w 7778901"/>
                <a:gd name="connsiteY1" fmla="*/ 50819 h 6974092"/>
                <a:gd name="connsiteX2" fmla="*/ 7778901 w 7778901"/>
                <a:gd name="connsiteY2" fmla="*/ 664193 h 6974092"/>
                <a:gd name="connsiteX3" fmla="*/ 3696479 w 7778901"/>
                <a:gd name="connsiteY3" fmla="*/ 6970793 h 6974092"/>
                <a:gd name="connsiteX4" fmla="*/ 0 w 7778901"/>
                <a:gd name="connsiteY4" fmla="*/ 6974092 h 6974092"/>
                <a:gd name="connsiteX5" fmla="*/ 2913954 w 7778901"/>
                <a:gd name="connsiteY5" fmla="*/ 0 h 6974092"/>
                <a:gd name="connsiteX0" fmla="*/ 2913954 w 8173885"/>
                <a:gd name="connsiteY0" fmla="*/ 191 h 6974283"/>
                <a:gd name="connsiteX1" fmla="*/ 8170667 w 8173885"/>
                <a:gd name="connsiteY1" fmla="*/ 0 h 6974283"/>
                <a:gd name="connsiteX2" fmla="*/ 7778901 w 8173885"/>
                <a:gd name="connsiteY2" fmla="*/ 664384 h 6974283"/>
                <a:gd name="connsiteX3" fmla="*/ 3696479 w 8173885"/>
                <a:gd name="connsiteY3" fmla="*/ 6970984 h 6974283"/>
                <a:gd name="connsiteX4" fmla="*/ 0 w 8173885"/>
                <a:gd name="connsiteY4" fmla="*/ 6974283 h 6974283"/>
                <a:gd name="connsiteX5" fmla="*/ 2913954 w 8173885"/>
                <a:gd name="connsiteY5" fmla="*/ 191 h 6974283"/>
                <a:gd name="connsiteX0" fmla="*/ 2913954 w 8174487"/>
                <a:gd name="connsiteY0" fmla="*/ 191 h 6974283"/>
                <a:gd name="connsiteX1" fmla="*/ 8170667 w 8174487"/>
                <a:gd name="connsiteY1" fmla="*/ 0 h 6974283"/>
                <a:gd name="connsiteX2" fmla="*/ 3696479 w 8174487"/>
                <a:gd name="connsiteY2" fmla="*/ 6970984 h 6974283"/>
                <a:gd name="connsiteX3" fmla="*/ 0 w 8174487"/>
                <a:gd name="connsiteY3" fmla="*/ 6974283 h 6974283"/>
                <a:gd name="connsiteX4" fmla="*/ 2913954 w 8174487"/>
                <a:gd name="connsiteY4" fmla="*/ 191 h 6974283"/>
                <a:gd name="connsiteX0" fmla="*/ 2913954 w 8170668"/>
                <a:gd name="connsiteY0" fmla="*/ 191 h 6974283"/>
                <a:gd name="connsiteX1" fmla="*/ 8170667 w 8170668"/>
                <a:gd name="connsiteY1" fmla="*/ 0 h 6974283"/>
                <a:gd name="connsiteX2" fmla="*/ 3696479 w 8170668"/>
                <a:gd name="connsiteY2" fmla="*/ 6970984 h 6974283"/>
                <a:gd name="connsiteX3" fmla="*/ 0 w 8170668"/>
                <a:gd name="connsiteY3" fmla="*/ 6974283 h 6974283"/>
                <a:gd name="connsiteX4" fmla="*/ 2913954 w 8170668"/>
                <a:gd name="connsiteY4" fmla="*/ 191 h 6974283"/>
                <a:gd name="connsiteX0" fmla="*/ 2913954 w 7926355"/>
                <a:gd name="connsiteY0" fmla="*/ 191 h 6974283"/>
                <a:gd name="connsiteX1" fmla="*/ 7926355 w 7926355"/>
                <a:gd name="connsiteY1" fmla="*/ 0 h 6974283"/>
                <a:gd name="connsiteX2" fmla="*/ 3696479 w 7926355"/>
                <a:gd name="connsiteY2" fmla="*/ 6970984 h 6974283"/>
                <a:gd name="connsiteX3" fmla="*/ 0 w 7926355"/>
                <a:gd name="connsiteY3" fmla="*/ 6974283 h 6974283"/>
                <a:gd name="connsiteX4" fmla="*/ 2913954 w 7926355"/>
                <a:gd name="connsiteY4" fmla="*/ 191 h 6974283"/>
                <a:gd name="connsiteX0" fmla="*/ 2913954 w 7615412"/>
                <a:gd name="connsiteY0" fmla="*/ 12944 h 6987036"/>
                <a:gd name="connsiteX1" fmla="*/ 7615412 w 7615412"/>
                <a:gd name="connsiteY1" fmla="*/ 0 h 6987036"/>
                <a:gd name="connsiteX2" fmla="*/ 3696479 w 7615412"/>
                <a:gd name="connsiteY2" fmla="*/ 6983737 h 6987036"/>
                <a:gd name="connsiteX3" fmla="*/ 0 w 7615412"/>
                <a:gd name="connsiteY3" fmla="*/ 6987036 h 6987036"/>
                <a:gd name="connsiteX4" fmla="*/ 2913954 w 7615412"/>
                <a:gd name="connsiteY4" fmla="*/ 12944 h 6987036"/>
                <a:gd name="connsiteX0" fmla="*/ 2913954 w 7682043"/>
                <a:gd name="connsiteY0" fmla="*/ 25697 h 6999789"/>
                <a:gd name="connsiteX1" fmla="*/ 7682043 w 7682043"/>
                <a:gd name="connsiteY1" fmla="*/ 0 h 6999789"/>
                <a:gd name="connsiteX2" fmla="*/ 3696479 w 7682043"/>
                <a:gd name="connsiteY2" fmla="*/ 6996490 h 6999789"/>
                <a:gd name="connsiteX3" fmla="*/ 0 w 7682043"/>
                <a:gd name="connsiteY3" fmla="*/ 6999789 h 6999789"/>
                <a:gd name="connsiteX4" fmla="*/ 2913954 w 7682043"/>
                <a:gd name="connsiteY4" fmla="*/ 25697 h 6999789"/>
                <a:gd name="connsiteX0" fmla="*/ 2913954 w 7682043"/>
                <a:gd name="connsiteY0" fmla="*/ 12944 h 6999789"/>
                <a:gd name="connsiteX1" fmla="*/ 7682043 w 7682043"/>
                <a:gd name="connsiteY1" fmla="*/ 0 h 6999789"/>
                <a:gd name="connsiteX2" fmla="*/ 3696479 w 7682043"/>
                <a:gd name="connsiteY2" fmla="*/ 6996490 h 6999789"/>
                <a:gd name="connsiteX3" fmla="*/ 0 w 7682043"/>
                <a:gd name="connsiteY3" fmla="*/ 6999789 h 6999789"/>
                <a:gd name="connsiteX4" fmla="*/ 2913954 w 7682043"/>
                <a:gd name="connsiteY4" fmla="*/ 12944 h 6999789"/>
                <a:gd name="connsiteX0" fmla="*/ 2913954 w 7593202"/>
                <a:gd name="connsiteY0" fmla="*/ 0 h 6986845"/>
                <a:gd name="connsiteX1" fmla="*/ 7593202 w 7593202"/>
                <a:gd name="connsiteY1" fmla="*/ 12561 h 6986845"/>
                <a:gd name="connsiteX2" fmla="*/ 3696479 w 7593202"/>
                <a:gd name="connsiteY2" fmla="*/ 6983546 h 6986845"/>
                <a:gd name="connsiteX3" fmla="*/ 0 w 7593202"/>
                <a:gd name="connsiteY3" fmla="*/ 6986845 h 6986845"/>
                <a:gd name="connsiteX4" fmla="*/ 2913954 w 7593202"/>
                <a:gd name="connsiteY4" fmla="*/ 0 h 6986845"/>
                <a:gd name="connsiteX0" fmla="*/ 2913954 w 7593202"/>
                <a:gd name="connsiteY0" fmla="*/ 192 h 6987037"/>
                <a:gd name="connsiteX1" fmla="*/ 7593202 w 7593202"/>
                <a:gd name="connsiteY1" fmla="*/ 0 h 6987037"/>
                <a:gd name="connsiteX2" fmla="*/ 3696479 w 7593202"/>
                <a:gd name="connsiteY2" fmla="*/ 6983738 h 6987037"/>
                <a:gd name="connsiteX3" fmla="*/ 0 w 7593202"/>
                <a:gd name="connsiteY3" fmla="*/ 6987037 h 6987037"/>
                <a:gd name="connsiteX4" fmla="*/ 2913954 w 7593202"/>
                <a:gd name="connsiteY4" fmla="*/ 192 h 6987037"/>
                <a:gd name="connsiteX0" fmla="*/ 3137166 w 7593202"/>
                <a:gd name="connsiteY0" fmla="*/ 0 h 6999675"/>
                <a:gd name="connsiteX1" fmla="*/ 7593202 w 7593202"/>
                <a:gd name="connsiteY1" fmla="*/ 12638 h 6999675"/>
                <a:gd name="connsiteX2" fmla="*/ 3696479 w 7593202"/>
                <a:gd name="connsiteY2" fmla="*/ 6996376 h 6999675"/>
                <a:gd name="connsiteX3" fmla="*/ 0 w 7593202"/>
                <a:gd name="connsiteY3" fmla="*/ 6999675 h 6999675"/>
                <a:gd name="connsiteX4" fmla="*/ 3137166 w 7593202"/>
                <a:gd name="connsiteY4" fmla="*/ 0 h 6999675"/>
                <a:gd name="connsiteX0" fmla="*/ 3137166 w 7593202"/>
                <a:gd name="connsiteY0" fmla="*/ 192 h 6999867"/>
                <a:gd name="connsiteX1" fmla="*/ 7593202 w 7593202"/>
                <a:gd name="connsiteY1" fmla="*/ 0 h 6999867"/>
                <a:gd name="connsiteX2" fmla="*/ 3696479 w 7593202"/>
                <a:gd name="connsiteY2" fmla="*/ 6996568 h 6999867"/>
                <a:gd name="connsiteX3" fmla="*/ 0 w 7593202"/>
                <a:gd name="connsiteY3" fmla="*/ 6999867 h 6999867"/>
                <a:gd name="connsiteX4" fmla="*/ 3137166 w 7593202"/>
                <a:gd name="connsiteY4" fmla="*/ 192 h 699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3202" h="6999867">
                  <a:moveTo>
                    <a:pt x="3137166" y="192"/>
                  </a:moveTo>
                  <a:lnTo>
                    <a:pt x="7593202" y="0"/>
                  </a:lnTo>
                  <a:lnTo>
                    <a:pt x="3696479" y="6996568"/>
                  </a:lnTo>
                  <a:lnTo>
                    <a:pt x="0" y="6999867"/>
                  </a:lnTo>
                  <a:lnTo>
                    <a:pt x="3137166" y="192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5" name="Rectangle 5">
              <a:extLst>
                <a:ext uri="{FF2B5EF4-FFF2-40B4-BE49-F238E27FC236}">
                  <a16:creationId xmlns:a16="http://schemas.microsoft.com/office/drawing/2014/main" id="{194E4B3A-0C05-490D-8199-E1B32D5CDCB4}"/>
                </a:ext>
              </a:extLst>
            </p:cNvPr>
            <p:cNvSpPr/>
            <p:nvPr/>
          </p:nvSpPr>
          <p:spPr>
            <a:xfrm>
              <a:off x="10618264" y="3886922"/>
              <a:ext cx="1343652" cy="3122683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  <a:gd name="connsiteX0" fmla="*/ 0 w 2121683"/>
                <a:gd name="connsiteY0" fmla="*/ 3406640 h 3432930"/>
                <a:gd name="connsiteX1" fmla="*/ 1902106 w 2121683"/>
                <a:gd name="connsiteY1" fmla="*/ 0 h 3432930"/>
                <a:gd name="connsiteX2" fmla="*/ 2121683 w 2121683"/>
                <a:gd name="connsiteY2" fmla="*/ 3432930 h 3432930"/>
                <a:gd name="connsiteX3" fmla="*/ 0 w 2121683"/>
                <a:gd name="connsiteY3" fmla="*/ 3406640 h 3432930"/>
                <a:gd name="connsiteX0" fmla="*/ 0 w 2151499"/>
                <a:gd name="connsiteY0" fmla="*/ 3406640 h 3413553"/>
                <a:gd name="connsiteX1" fmla="*/ 1902106 w 2151499"/>
                <a:gd name="connsiteY1" fmla="*/ 0 h 3413553"/>
                <a:gd name="connsiteX2" fmla="*/ 2151499 w 2151499"/>
                <a:gd name="connsiteY2" fmla="*/ 3413553 h 3413553"/>
                <a:gd name="connsiteX3" fmla="*/ 0 w 2151499"/>
                <a:gd name="connsiteY3" fmla="*/ 3406640 h 3413553"/>
                <a:gd name="connsiteX0" fmla="*/ 0 w 2151499"/>
                <a:gd name="connsiteY0" fmla="*/ 3697293 h 3704206"/>
                <a:gd name="connsiteX1" fmla="*/ 2051185 w 2151499"/>
                <a:gd name="connsiteY1" fmla="*/ 0 h 3704206"/>
                <a:gd name="connsiteX2" fmla="*/ 2151499 w 2151499"/>
                <a:gd name="connsiteY2" fmla="*/ 3704206 h 3704206"/>
                <a:gd name="connsiteX3" fmla="*/ 0 w 2151499"/>
                <a:gd name="connsiteY3" fmla="*/ 3697293 h 3704206"/>
                <a:gd name="connsiteX0" fmla="*/ 0 w 2509286"/>
                <a:gd name="connsiteY0" fmla="*/ 3716670 h 3716670"/>
                <a:gd name="connsiteX1" fmla="*/ 2408972 w 2509286"/>
                <a:gd name="connsiteY1" fmla="*/ 0 h 3716670"/>
                <a:gd name="connsiteX2" fmla="*/ 2509286 w 2509286"/>
                <a:gd name="connsiteY2" fmla="*/ 3704206 h 3716670"/>
                <a:gd name="connsiteX3" fmla="*/ 0 w 2509286"/>
                <a:gd name="connsiteY3" fmla="*/ 3716670 h 3716670"/>
                <a:gd name="connsiteX0" fmla="*/ 0 w 2528234"/>
                <a:gd name="connsiteY0" fmla="*/ 4123585 h 4123585"/>
                <a:gd name="connsiteX1" fmla="*/ 2528234 w 2528234"/>
                <a:gd name="connsiteY1" fmla="*/ 0 h 4123585"/>
                <a:gd name="connsiteX2" fmla="*/ 2509286 w 2528234"/>
                <a:gd name="connsiteY2" fmla="*/ 4111121 h 4123585"/>
                <a:gd name="connsiteX3" fmla="*/ 0 w 2528234"/>
                <a:gd name="connsiteY3" fmla="*/ 4123585 h 4123585"/>
                <a:gd name="connsiteX0" fmla="*/ 0 w 2509286"/>
                <a:gd name="connsiteY0" fmla="*/ 4278600 h 4278600"/>
                <a:gd name="connsiteX1" fmla="*/ 2468603 w 2509286"/>
                <a:gd name="connsiteY1" fmla="*/ 0 h 4278600"/>
                <a:gd name="connsiteX2" fmla="*/ 2509286 w 2509286"/>
                <a:gd name="connsiteY2" fmla="*/ 4266136 h 4278600"/>
                <a:gd name="connsiteX3" fmla="*/ 0 w 2509286"/>
                <a:gd name="connsiteY3" fmla="*/ 4278600 h 4278600"/>
                <a:gd name="connsiteX0" fmla="*/ 0 w 2509286"/>
                <a:gd name="connsiteY0" fmla="*/ 4724269 h 4724269"/>
                <a:gd name="connsiteX1" fmla="*/ 2468603 w 2509286"/>
                <a:gd name="connsiteY1" fmla="*/ 0 h 4724269"/>
                <a:gd name="connsiteX2" fmla="*/ 2509286 w 2509286"/>
                <a:gd name="connsiteY2" fmla="*/ 4711805 h 4724269"/>
                <a:gd name="connsiteX3" fmla="*/ 0 w 2509286"/>
                <a:gd name="connsiteY3" fmla="*/ 4724269 h 47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9286" h="4724269">
                  <a:moveTo>
                    <a:pt x="0" y="4724269"/>
                  </a:moveTo>
                  <a:lnTo>
                    <a:pt x="2468603" y="0"/>
                  </a:lnTo>
                  <a:lnTo>
                    <a:pt x="2509286" y="4711805"/>
                  </a:lnTo>
                  <a:lnTo>
                    <a:pt x="0" y="4724269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063D56"/>
                </a:gs>
                <a:gs pos="0">
                  <a:schemeClr val="tx2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56" name="Title 1">
            <a:extLst>
              <a:ext uri="{FF2B5EF4-FFF2-40B4-BE49-F238E27FC236}">
                <a16:creationId xmlns:a16="http://schemas.microsoft.com/office/drawing/2014/main" id="{F3545B4D-7A76-4D0F-98A9-09361E4CA996}"/>
              </a:ext>
            </a:extLst>
          </p:cNvPr>
          <p:cNvSpPr txBox="1">
            <a:spLocks/>
          </p:cNvSpPr>
          <p:nvPr userDrawn="1"/>
        </p:nvSpPr>
        <p:spPr>
          <a:xfrm>
            <a:off x="889528" y="428582"/>
            <a:ext cx="3078456" cy="260449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Project Benefits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6C0D6E2-220B-49D0-861B-32C6A664FA2A}"/>
              </a:ext>
            </a:extLst>
          </p:cNvPr>
          <p:cNvCxnSpPr>
            <a:cxnSpLocks/>
          </p:cNvCxnSpPr>
          <p:nvPr userDrawn="1"/>
        </p:nvCxnSpPr>
        <p:spPr>
          <a:xfrm>
            <a:off x="522147" y="491346"/>
            <a:ext cx="0" cy="231354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066C0779-1608-435B-8EEA-274B847B4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BD38F6BC-2FC3-421D-9602-41E69838AFC2}"/>
              </a:ext>
            </a:extLst>
          </p:cNvPr>
          <p:cNvGrpSpPr/>
          <p:nvPr userDrawn="1"/>
        </p:nvGrpSpPr>
        <p:grpSpPr>
          <a:xfrm>
            <a:off x="5106928" y="498191"/>
            <a:ext cx="6327901" cy="5858074"/>
            <a:chOff x="5106928" y="498191"/>
            <a:chExt cx="6327901" cy="585807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B826323-28EB-45F8-B9E7-62D37FA717E0}"/>
                </a:ext>
              </a:extLst>
            </p:cNvPr>
            <p:cNvGrpSpPr/>
            <p:nvPr userDrawn="1"/>
          </p:nvGrpSpPr>
          <p:grpSpPr>
            <a:xfrm>
              <a:off x="7434371" y="498191"/>
              <a:ext cx="1390746" cy="2025285"/>
              <a:chOff x="7148054" y="463001"/>
              <a:chExt cx="1390746" cy="2025285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FC8E397-92FB-48CE-917C-C286B49518EF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B7E1758-9504-44F7-AAA8-880D67774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2A409BC-75A4-484E-8D35-C6AE3103A5DF}"/>
                </a:ext>
              </a:extLst>
            </p:cNvPr>
            <p:cNvGrpSpPr/>
            <p:nvPr userDrawn="1"/>
          </p:nvGrpSpPr>
          <p:grpSpPr>
            <a:xfrm>
              <a:off x="5106928" y="850088"/>
              <a:ext cx="6327901" cy="5506177"/>
              <a:chOff x="5026991" y="911045"/>
              <a:chExt cx="6327901" cy="5506177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31ECCFF-F4EE-41D7-86D2-4482117504BB}"/>
                  </a:ext>
                </a:extLst>
              </p:cNvPr>
              <p:cNvSpPr txBox="1"/>
              <p:nvPr/>
            </p:nvSpPr>
            <p:spPr>
              <a:xfrm>
                <a:off x="9045629" y="3488488"/>
                <a:ext cx="230926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Utility &amp; Operational Cost Savings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4E93E34-3CFF-4C43-8D48-B4B3570FEE33}"/>
                  </a:ext>
                </a:extLst>
              </p:cNvPr>
              <p:cNvSpPr txBox="1"/>
              <p:nvPr/>
            </p:nvSpPr>
            <p:spPr>
              <a:xfrm>
                <a:off x="5206944" y="5835639"/>
                <a:ext cx="262287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Customer Service &amp; Data Transparency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414EB57-EA99-4488-A90E-A927BCD736F2}"/>
                  </a:ext>
                </a:extLst>
              </p:cNvPr>
              <p:cNvSpPr txBox="1"/>
              <p:nvPr/>
            </p:nvSpPr>
            <p:spPr>
              <a:xfrm>
                <a:off x="8778738" y="5863224"/>
                <a:ext cx="230926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Project Management &amp; Risk Avoidance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748CD04-6FEE-4AF0-AA94-757061F43CBF}"/>
                  </a:ext>
                </a:extLst>
              </p:cNvPr>
              <p:cNvSpPr txBox="1"/>
              <p:nvPr/>
            </p:nvSpPr>
            <p:spPr>
              <a:xfrm>
                <a:off x="5026991" y="3497381"/>
                <a:ext cx="197814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Solutions for Infrastructure Challenges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AAE0A3B-5BA1-4E3B-9DCC-5EE0E1AC5C58}"/>
                  </a:ext>
                </a:extLst>
              </p:cNvPr>
              <p:cNvSpPr txBox="1"/>
              <p:nvPr/>
            </p:nvSpPr>
            <p:spPr>
              <a:xfrm>
                <a:off x="8852021" y="911045"/>
                <a:ext cx="1921063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15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Proactive &amp; Planned Infrastructure Replacements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7924CFA-BD6E-4054-8923-BB09A238EEAA}"/>
                </a:ext>
              </a:extLst>
            </p:cNvPr>
            <p:cNvGrpSpPr/>
            <p:nvPr userDrawn="1"/>
          </p:nvGrpSpPr>
          <p:grpSpPr>
            <a:xfrm rot="17100000">
              <a:off x="5680688" y="1727426"/>
              <a:ext cx="1390746" cy="2025285"/>
              <a:chOff x="7148054" y="463001"/>
              <a:chExt cx="1390746" cy="202528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580C83C-6174-4721-B084-8A16762B7861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A996D74-35FA-4060-878E-CFC4E090B8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5FE3578-6AB0-43EE-955D-ACAC6C3E3F43}"/>
                </a:ext>
              </a:extLst>
            </p:cNvPr>
            <p:cNvGrpSpPr/>
            <p:nvPr userDrawn="1"/>
          </p:nvGrpSpPr>
          <p:grpSpPr>
            <a:xfrm rot="4500000">
              <a:off x="9205574" y="1720473"/>
              <a:ext cx="1390746" cy="2025285"/>
              <a:chOff x="7148054" y="463001"/>
              <a:chExt cx="1390746" cy="202528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57361F3-2F7D-4DAC-A7AF-258715652565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8755B76-08DA-427F-A767-C1EAF6C111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915A2EB-A1C6-4269-9F45-AB8C7B32223A}"/>
                </a:ext>
              </a:extLst>
            </p:cNvPr>
            <p:cNvGrpSpPr/>
            <p:nvPr userDrawn="1"/>
          </p:nvGrpSpPr>
          <p:grpSpPr>
            <a:xfrm rot="8100000">
              <a:off x="8738652" y="3819554"/>
              <a:ext cx="1390746" cy="2025285"/>
              <a:chOff x="7148054" y="463001"/>
              <a:chExt cx="1390746" cy="202528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C64B80D-4476-43B8-96F3-0F8A22604B81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2FA2239C-5C03-4938-A60E-5B3B5E6ADE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5C9E872-C8A7-40FA-BDFD-1EAF7B681F2D}"/>
                </a:ext>
              </a:extLst>
            </p:cNvPr>
            <p:cNvGrpSpPr/>
            <p:nvPr userDrawn="1"/>
          </p:nvGrpSpPr>
          <p:grpSpPr>
            <a:xfrm rot="13500000">
              <a:off x="6182208" y="3837763"/>
              <a:ext cx="1390746" cy="2025285"/>
              <a:chOff x="7148054" y="463001"/>
              <a:chExt cx="1390746" cy="202528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82FB2BF-748A-4FC2-BD48-79C257337AC5}"/>
                  </a:ext>
                </a:extLst>
              </p:cNvPr>
              <p:cNvSpPr/>
              <p:nvPr/>
            </p:nvSpPr>
            <p:spPr>
              <a:xfrm rot="8257075">
                <a:off x="7148054" y="463001"/>
                <a:ext cx="1390746" cy="1390746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0">
                      <a:schemeClr val="accent5">
                        <a:alpha val="0"/>
                      </a:schemeClr>
                    </a:gs>
                    <a:gs pos="27000">
                      <a:schemeClr val="accent5">
                        <a:alpha val="0"/>
                      </a:schemeClr>
                    </a:gs>
                    <a:gs pos="100000">
                      <a:schemeClr val="accent6"/>
                    </a:gs>
                    <a:gs pos="50000">
                      <a:schemeClr val="accent5"/>
                    </a:gs>
                  </a:gsLst>
                  <a:lin ang="186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E91E158-3E55-44A2-AD92-7976B82D2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0267" y="1861248"/>
                <a:ext cx="0" cy="627038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5921831-71B8-4423-AE91-20898944F405}"/>
                </a:ext>
              </a:extLst>
            </p:cNvPr>
            <p:cNvGrpSpPr/>
            <p:nvPr userDrawn="1"/>
          </p:nvGrpSpPr>
          <p:grpSpPr>
            <a:xfrm>
              <a:off x="7226838" y="2516306"/>
              <a:ext cx="1822450" cy="1822450"/>
              <a:chOff x="6940521" y="2710801"/>
              <a:chExt cx="1822450" cy="182245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DA95584-E95F-4B26-8663-CEF3C22425BE}"/>
                  </a:ext>
                </a:extLst>
              </p:cNvPr>
              <p:cNvSpPr/>
              <p:nvPr/>
            </p:nvSpPr>
            <p:spPr>
              <a:xfrm>
                <a:off x="6940521" y="2710801"/>
                <a:ext cx="1822450" cy="18224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4503C19E-7D67-4443-A6F5-3D0E3F62F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205872" y="2894952"/>
                <a:ext cx="1385120" cy="1411254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0233AF5-74A1-46C7-8C5A-136E91367141}"/>
                  </a:ext>
                </a:extLst>
              </p:cNvPr>
              <p:cNvSpPr txBox="1"/>
              <p:nvPr/>
            </p:nvSpPr>
            <p:spPr>
              <a:xfrm>
                <a:off x="7158546" y="3192843"/>
                <a:ext cx="157000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algn="ctr" defTabSz="457200">
                  <a:spcBef>
                    <a:spcPts val="600"/>
                  </a:spcBef>
                  <a:buClr>
                    <a:schemeClr val="tx2"/>
                  </a:buClr>
                  <a:buSzPct val="110000"/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City of Bonham</a:t>
                </a:r>
              </a:p>
            </p:txBody>
          </p:sp>
        </p:grpSp>
        <p:pic>
          <p:nvPicPr>
            <p:cNvPr id="76" name="Picture 75" descr="A close up of a sign&#10;&#10;Description automatically generated">
              <a:extLst>
                <a:ext uri="{FF2B5EF4-FFF2-40B4-BE49-F238E27FC236}">
                  <a16:creationId xmlns:a16="http://schemas.microsoft.com/office/drawing/2014/main" id="{9AC13FD4-CD12-4585-AA47-74659C480B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1911" y="2110857"/>
              <a:ext cx="1156408" cy="1156408"/>
            </a:xfrm>
            <a:prstGeom prst="rect">
              <a:avLst/>
            </a:prstGeom>
          </p:spPr>
        </p:pic>
        <p:pic>
          <p:nvPicPr>
            <p:cNvPr id="77" name="Picture 76" descr="A close up of a sign&#10;&#10;Description automatically generated">
              <a:extLst>
                <a:ext uri="{FF2B5EF4-FFF2-40B4-BE49-F238E27FC236}">
                  <a16:creationId xmlns:a16="http://schemas.microsoft.com/office/drawing/2014/main" id="{EF8F11E0-1EAA-4419-87C2-82753F274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9288" y="4420211"/>
              <a:ext cx="1271922" cy="1270906"/>
            </a:xfrm>
            <a:prstGeom prst="rect">
              <a:avLst/>
            </a:prstGeom>
          </p:spPr>
        </p:pic>
      </p:grpSp>
      <p:sp>
        <p:nvSpPr>
          <p:cNvPr id="80" name="Slide Number Placeholder 9">
            <a:extLst>
              <a:ext uri="{FF2B5EF4-FFF2-40B4-BE49-F238E27FC236}">
                <a16:creationId xmlns:a16="http://schemas.microsoft.com/office/drawing/2014/main" id="{E2D21085-D3C1-4D88-B459-2511EB4DF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82" name="Picture 81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FADCA8A-4139-4C52-8D1F-2EA0F51935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289" y="356512"/>
            <a:ext cx="1542975" cy="1542975"/>
          </a:xfrm>
          <a:prstGeom prst="rect">
            <a:avLst/>
          </a:prstGeom>
        </p:spPr>
      </p:pic>
      <p:pic>
        <p:nvPicPr>
          <p:cNvPr id="83" name="Picture 82" descr="A close up of a sign&#10;&#10;Description automatically generated">
            <a:extLst>
              <a:ext uri="{FF2B5EF4-FFF2-40B4-BE49-F238E27FC236}">
                <a16:creationId xmlns:a16="http://schemas.microsoft.com/office/drawing/2014/main" id="{BEC6D946-A6B7-4CEC-B8A8-943E9AD14F7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3590" y="1951919"/>
            <a:ext cx="1412067" cy="1412067"/>
          </a:xfrm>
          <a:prstGeom prst="rect">
            <a:avLst/>
          </a:prstGeom>
        </p:spPr>
      </p:pic>
      <p:pic>
        <p:nvPicPr>
          <p:cNvPr id="84" name="Picture 83" descr="A picture containing window&#10;&#10;Description automatically generated">
            <a:extLst>
              <a:ext uri="{FF2B5EF4-FFF2-40B4-BE49-F238E27FC236}">
                <a16:creationId xmlns:a16="http://schemas.microsoft.com/office/drawing/2014/main" id="{E730D53D-72F0-4360-8962-6AAC39BDA9A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306" y="4526610"/>
            <a:ext cx="1175532" cy="1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71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AdvTechPortfolio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riangle 2">
            <a:extLst>
              <a:ext uri="{FF2B5EF4-FFF2-40B4-BE49-F238E27FC236}">
                <a16:creationId xmlns:a16="http://schemas.microsoft.com/office/drawing/2014/main" id="{C2EDB0B5-8390-DA4C-9BBC-BF6115507773}"/>
              </a:ext>
            </a:extLst>
          </p:cNvPr>
          <p:cNvSpPr/>
          <p:nvPr userDrawn="1"/>
        </p:nvSpPr>
        <p:spPr>
          <a:xfrm>
            <a:off x="4980258" y="6194291"/>
            <a:ext cx="1371760" cy="658309"/>
          </a:xfrm>
          <a:custGeom>
            <a:avLst/>
            <a:gdLst>
              <a:gd name="connsiteX0" fmla="*/ 0 w 12192000"/>
              <a:gd name="connsiteY0" fmla="*/ 1504950 h 1504950"/>
              <a:gd name="connsiteX1" fmla="*/ 6096000 w 12192000"/>
              <a:gd name="connsiteY1" fmla="*/ 0 h 1504950"/>
              <a:gd name="connsiteX2" fmla="*/ 12192000 w 12192000"/>
              <a:gd name="connsiteY2" fmla="*/ 1504950 h 1504950"/>
              <a:gd name="connsiteX3" fmla="*/ 0 w 12192000"/>
              <a:gd name="connsiteY3" fmla="*/ 1504950 h 1504950"/>
              <a:gd name="connsiteX0" fmla="*/ 0 w 12192000"/>
              <a:gd name="connsiteY0" fmla="*/ 1123950 h 1123950"/>
              <a:gd name="connsiteX1" fmla="*/ 0 w 12192000"/>
              <a:gd name="connsiteY1" fmla="*/ 0 h 1123950"/>
              <a:gd name="connsiteX2" fmla="*/ 12192000 w 12192000"/>
              <a:gd name="connsiteY2" fmla="*/ 1123950 h 1123950"/>
              <a:gd name="connsiteX3" fmla="*/ 0 w 12192000"/>
              <a:gd name="connsiteY3" fmla="*/ 1123950 h 1123950"/>
              <a:gd name="connsiteX0" fmla="*/ 0 w 12192000"/>
              <a:gd name="connsiteY0" fmla="*/ 819150 h 819150"/>
              <a:gd name="connsiteX1" fmla="*/ 3276600 w 12192000"/>
              <a:gd name="connsiteY1" fmla="*/ 0 h 819150"/>
              <a:gd name="connsiteX2" fmla="*/ 12192000 w 12192000"/>
              <a:gd name="connsiteY2" fmla="*/ 819150 h 819150"/>
              <a:gd name="connsiteX3" fmla="*/ 0 w 12192000"/>
              <a:gd name="connsiteY3" fmla="*/ 819150 h 819150"/>
              <a:gd name="connsiteX0" fmla="*/ 584200 w 8915400"/>
              <a:gd name="connsiteY0" fmla="*/ 831850 h 831850"/>
              <a:gd name="connsiteX1" fmla="*/ 0 w 8915400"/>
              <a:gd name="connsiteY1" fmla="*/ 0 h 831850"/>
              <a:gd name="connsiteX2" fmla="*/ 8915400 w 8915400"/>
              <a:gd name="connsiteY2" fmla="*/ 819150 h 831850"/>
              <a:gd name="connsiteX3" fmla="*/ 584200 w 8915400"/>
              <a:gd name="connsiteY3" fmla="*/ 831850 h 831850"/>
              <a:gd name="connsiteX0" fmla="*/ 562429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562429 w 8915400"/>
              <a:gd name="connsiteY3" fmla="*/ 817335 h 819150"/>
              <a:gd name="connsiteX0" fmla="*/ 1955801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1955801 w 8915400"/>
              <a:gd name="connsiteY3" fmla="*/ 817335 h 819150"/>
              <a:gd name="connsiteX0" fmla="*/ 2942772 w 8915400"/>
              <a:gd name="connsiteY0" fmla="*/ 817335 h 819150"/>
              <a:gd name="connsiteX1" fmla="*/ 0 w 8915400"/>
              <a:gd name="connsiteY1" fmla="*/ 0 h 819150"/>
              <a:gd name="connsiteX2" fmla="*/ 8915400 w 8915400"/>
              <a:gd name="connsiteY2" fmla="*/ 819150 h 819150"/>
              <a:gd name="connsiteX3" fmla="*/ 2942772 w 8915400"/>
              <a:gd name="connsiteY3" fmla="*/ 817335 h 819150"/>
              <a:gd name="connsiteX0" fmla="*/ 1092200 w 7064828"/>
              <a:gd name="connsiteY0" fmla="*/ 643164 h 644979"/>
              <a:gd name="connsiteX1" fmla="*/ 0 w 7064828"/>
              <a:gd name="connsiteY1" fmla="*/ 0 h 644979"/>
              <a:gd name="connsiteX2" fmla="*/ 7064828 w 7064828"/>
              <a:gd name="connsiteY2" fmla="*/ 644979 h 644979"/>
              <a:gd name="connsiteX3" fmla="*/ 1092200 w 7064828"/>
              <a:gd name="connsiteY3" fmla="*/ 643164 h 644979"/>
              <a:gd name="connsiteX0" fmla="*/ 410029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410029 w 6382657"/>
              <a:gd name="connsiteY3" fmla="*/ 577850 h 579665"/>
              <a:gd name="connsiteX0" fmla="*/ 508160 w 6382657"/>
              <a:gd name="connsiteY0" fmla="*/ 577850 h 579665"/>
              <a:gd name="connsiteX1" fmla="*/ 0 w 6382657"/>
              <a:gd name="connsiteY1" fmla="*/ 0 h 579665"/>
              <a:gd name="connsiteX2" fmla="*/ 6382657 w 6382657"/>
              <a:gd name="connsiteY2" fmla="*/ 579665 h 579665"/>
              <a:gd name="connsiteX3" fmla="*/ 508160 w 6382657"/>
              <a:gd name="connsiteY3" fmla="*/ 577850 h 579665"/>
              <a:gd name="connsiteX0" fmla="*/ 1422560 w 7297057"/>
              <a:gd name="connsiteY0" fmla="*/ 661484 h 663299"/>
              <a:gd name="connsiteX1" fmla="*/ 0 w 7297057"/>
              <a:gd name="connsiteY1" fmla="*/ 0 h 663299"/>
              <a:gd name="connsiteX2" fmla="*/ 7297057 w 7297057"/>
              <a:gd name="connsiteY2" fmla="*/ 663299 h 663299"/>
              <a:gd name="connsiteX3" fmla="*/ 1422560 w 7297057"/>
              <a:gd name="connsiteY3" fmla="*/ 661484 h 663299"/>
              <a:gd name="connsiteX0" fmla="*/ 1371760 w 7246257"/>
              <a:gd name="connsiteY0" fmla="*/ 658309 h 660124"/>
              <a:gd name="connsiteX1" fmla="*/ 0 w 7246257"/>
              <a:gd name="connsiteY1" fmla="*/ 0 h 660124"/>
              <a:gd name="connsiteX2" fmla="*/ 7246257 w 7246257"/>
              <a:gd name="connsiteY2" fmla="*/ 660124 h 660124"/>
              <a:gd name="connsiteX3" fmla="*/ 1371760 w 7246257"/>
              <a:gd name="connsiteY3" fmla="*/ 658309 h 660124"/>
              <a:gd name="connsiteX0" fmla="*/ 1371760 w 7199640"/>
              <a:gd name="connsiteY0" fmla="*/ 658309 h 660124"/>
              <a:gd name="connsiteX1" fmla="*/ 0 w 7199640"/>
              <a:gd name="connsiteY1" fmla="*/ 0 h 660124"/>
              <a:gd name="connsiteX2" fmla="*/ 7199640 w 7199640"/>
              <a:gd name="connsiteY2" fmla="*/ 660124 h 660124"/>
              <a:gd name="connsiteX3" fmla="*/ 1371760 w 7199640"/>
              <a:gd name="connsiteY3" fmla="*/ 658309 h 660124"/>
              <a:gd name="connsiteX0" fmla="*/ 1371760 w 7199640"/>
              <a:gd name="connsiteY0" fmla="*/ 658309 h 667296"/>
              <a:gd name="connsiteX1" fmla="*/ 0 w 7199640"/>
              <a:gd name="connsiteY1" fmla="*/ 0 h 667296"/>
              <a:gd name="connsiteX2" fmla="*/ 7199640 w 7199640"/>
              <a:gd name="connsiteY2" fmla="*/ 667296 h 667296"/>
              <a:gd name="connsiteX3" fmla="*/ 1371760 w 7199640"/>
              <a:gd name="connsiteY3" fmla="*/ 658309 h 667296"/>
              <a:gd name="connsiteX0" fmla="*/ 1371760 w 1371760"/>
              <a:gd name="connsiteY0" fmla="*/ 658309 h 658309"/>
              <a:gd name="connsiteX1" fmla="*/ 0 w 1371760"/>
              <a:gd name="connsiteY1" fmla="*/ 0 h 658309"/>
              <a:gd name="connsiteX2" fmla="*/ 1371760 w 1371760"/>
              <a:gd name="connsiteY2" fmla="*/ 658309 h 65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760" h="658309">
                <a:moveTo>
                  <a:pt x="1371760" y="658309"/>
                </a:moveTo>
                <a:lnTo>
                  <a:pt x="0" y="0"/>
                </a:lnTo>
                <a:lnTo>
                  <a:pt x="1371760" y="658309"/>
                </a:lnTo>
                <a:close/>
              </a:path>
            </a:pathLst>
          </a:custGeom>
          <a:gradFill flip="none" rotWithShape="1">
            <a:gsLst>
              <a:gs pos="66000">
                <a:srgbClr val="054260"/>
              </a:gs>
              <a:gs pos="0">
                <a:srgbClr val="063D56"/>
              </a:gs>
              <a:gs pos="100000">
                <a:schemeClr val="tx2"/>
              </a:gs>
            </a:gsLst>
            <a:lin ang="150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ED3D09B-73AA-E542-B4FF-54D629EC6D4D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586" y="5730465"/>
            <a:chExt cx="12195175" cy="1138133"/>
          </a:xfrm>
        </p:grpSpPr>
        <p:sp>
          <p:nvSpPr>
            <p:cNvPr id="121" name="Triangle 2">
              <a:extLst>
                <a:ext uri="{FF2B5EF4-FFF2-40B4-BE49-F238E27FC236}">
                  <a16:creationId xmlns:a16="http://schemas.microsoft.com/office/drawing/2014/main" id="{39231F4B-BDAC-954D-8ADB-CD19D1016167}"/>
                </a:ext>
              </a:extLst>
            </p:cNvPr>
            <p:cNvSpPr/>
            <p:nvPr userDrawn="1"/>
          </p:nvSpPr>
          <p:spPr>
            <a:xfrm flipH="1">
              <a:off x="39822" y="5989011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2" name="Triangle 2">
              <a:extLst>
                <a:ext uri="{FF2B5EF4-FFF2-40B4-BE49-F238E27FC236}">
                  <a16:creationId xmlns:a16="http://schemas.microsoft.com/office/drawing/2014/main" id="{43661D15-DE39-D04F-9DAB-11E662982B3E}"/>
                </a:ext>
              </a:extLst>
            </p:cNvPr>
            <p:cNvSpPr/>
            <p:nvPr userDrawn="1"/>
          </p:nvSpPr>
          <p:spPr>
            <a:xfrm>
              <a:off x="-3586" y="5730465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3" name="Triangle 2">
              <a:extLst>
                <a:ext uri="{FF2B5EF4-FFF2-40B4-BE49-F238E27FC236}">
                  <a16:creationId xmlns:a16="http://schemas.microsoft.com/office/drawing/2014/main" id="{42861EAD-756C-7049-9F97-580A1B80B1BC}"/>
                </a:ext>
              </a:extLst>
            </p:cNvPr>
            <p:cNvSpPr/>
            <p:nvPr userDrawn="1"/>
          </p:nvSpPr>
          <p:spPr>
            <a:xfrm>
              <a:off x="2515352" y="5969132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24" name="Triangle 2">
              <a:extLst>
                <a:ext uri="{FF2B5EF4-FFF2-40B4-BE49-F238E27FC236}">
                  <a16:creationId xmlns:a16="http://schemas.microsoft.com/office/drawing/2014/main" id="{4429B1D4-676C-8B40-8263-5784899E1D67}"/>
                </a:ext>
              </a:extLst>
            </p:cNvPr>
            <p:cNvSpPr/>
            <p:nvPr userDrawn="1"/>
          </p:nvSpPr>
          <p:spPr>
            <a:xfrm>
              <a:off x="5075920" y="6208474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72FED460-CC43-D541-B691-73F8FD52FE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126" name="Slide Number Placeholder 9">
            <a:extLst>
              <a:ext uri="{FF2B5EF4-FFF2-40B4-BE49-F238E27FC236}">
                <a16:creationId xmlns:a16="http://schemas.microsoft.com/office/drawing/2014/main" id="{F413C514-8D49-5D48-B146-BBAF0E566A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B732CB5D-5718-40C1-ACC4-8BC43D368CA3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3" name="Slide Number Placeholder 2">
            <a:extLst>
              <a:ext uri="{FF2B5EF4-FFF2-40B4-BE49-F238E27FC236}">
                <a16:creationId xmlns:a16="http://schemas.microsoft.com/office/drawing/2014/main" id="{A8D6EF66-F3F1-4286-BEDD-2644795E11DF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94" name="Slide Number Placeholder 1">
            <a:extLst>
              <a:ext uri="{FF2B5EF4-FFF2-40B4-BE49-F238E27FC236}">
                <a16:creationId xmlns:a16="http://schemas.microsoft.com/office/drawing/2014/main" id="{ECFA99D1-9C30-40AD-B493-09A404A6BE09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627726F1-4C4D-4241-94FF-13E31702F0B8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Ameresco’s Advanced Technology Portfolio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9517D0-2F1B-4EC7-9C8F-E92D6B07ABF4}"/>
              </a:ext>
            </a:extLst>
          </p:cNvPr>
          <p:cNvGrpSpPr/>
          <p:nvPr userDrawn="1"/>
        </p:nvGrpSpPr>
        <p:grpSpPr>
          <a:xfrm>
            <a:off x="762140" y="1269573"/>
            <a:ext cx="10427217" cy="4490433"/>
            <a:chOff x="762140" y="1269573"/>
            <a:chExt cx="10427217" cy="449043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1906CC3-ECAD-4796-A5EE-A44D40AA365D}"/>
                </a:ext>
              </a:extLst>
            </p:cNvPr>
            <p:cNvGrpSpPr/>
            <p:nvPr userDrawn="1"/>
          </p:nvGrpSpPr>
          <p:grpSpPr>
            <a:xfrm>
              <a:off x="762140" y="1398433"/>
              <a:ext cx="2502795" cy="3183124"/>
              <a:chOff x="8370016" y="1301507"/>
              <a:chExt cx="2502795" cy="3183124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766C348-9F57-4759-8A00-9D1027B26BD5}"/>
                  </a:ext>
                </a:extLst>
              </p:cNvPr>
              <p:cNvSpPr txBox="1"/>
              <p:nvPr/>
            </p:nvSpPr>
            <p:spPr>
              <a:xfrm>
                <a:off x="8819878" y="1791586"/>
                <a:ext cx="2021191" cy="2693045"/>
              </a:xfrm>
              <a:prstGeom prst="rect">
                <a:avLst/>
              </a:prstGeom>
              <a:noFill/>
            </p:spPr>
            <p:txBody>
              <a:bodyPr wrap="square" lIns="0" tIns="0" rIns="0" bIns="0" numCol="1" spcCol="0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Smart Building </a:t>
                </a:r>
                <a:br>
                  <a:rPr lang="en-US" sz="1000"/>
                </a:br>
                <a:r>
                  <a:rPr lang="en-US" sz="1000"/>
                  <a:t>Automation &amp; Controls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Interior Lighting and</a:t>
                </a:r>
                <a:br>
                  <a:rPr lang="en-US" sz="1000"/>
                </a:br>
                <a:r>
                  <a:rPr lang="en-US" sz="1000"/>
                  <a:t>Controls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000"/>
                  <a:t>Water / Wastewater </a:t>
                </a:r>
                <a:br>
                  <a:rPr lang="en-US" sz="1000"/>
                </a:br>
                <a:r>
                  <a:rPr lang="en-US" sz="1000"/>
                  <a:t>Efficiency &amp; Recovery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HVAC &amp; Ventilation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Boiler &amp; Chiller System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Industrial Optimization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Building Envelope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Advanced Metering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LED Street &amp; Area Lighting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Smart Cities</a:t>
                </a:r>
              </a:p>
            </p:txBody>
          </p:sp>
          <p:pic>
            <p:nvPicPr>
              <p:cNvPr id="64" name="Picture 63" descr="A picture containing clock&#10;&#10;Description automatically generated">
                <a:extLst>
                  <a:ext uri="{FF2B5EF4-FFF2-40B4-BE49-F238E27FC236}">
                    <a16:creationId xmlns:a16="http://schemas.microsoft.com/office/drawing/2014/main" id="{5A681F0C-8B1C-41DE-AD83-9E93B1752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70016" y="1326030"/>
                <a:ext cx="337166" cy="323296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7E1BC2E-565B-4942-B430-376662E1B045}"/>
                  </a:ext>
                </a:extLst>
              </p:cNvPr>
              <p:cNvSpPr txBox="1"/>
              <p:nvPr/>
            </p:nvSpPr>
            <p:spPr>
              <a:xfrm>
                <a:off x="8813108" y="1301507"/>
                <a:ext cx="20597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Efficiency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E93BF82-068F-410B-88E0-A4264C6F2C86}"/>
                </a:ext>
              </a:extLst>
            </p:cNvPr>
            <p:cNvGrpSpPr/>
            <p:nvPr userDrawn="1"/>
          </p:nvGrpSpPr>
          <p:grpSpPr>
            <a:xfrm>
              <a:off x="3908291" y="3520590"/>
              <a:ext cx="3774602" cy="2070883"/>
              <a:chOff x="393146" y="1176318"/>
              <a:chExt cx="3774602" cy="2070883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D038A5E-8CAA-433C-B05A-26A41D4C23B9}"/>
                  </a:ext>
                </a:extLst>
              </p:cNvPr>
              <p:cNvSpPr txBox="1"/>
              <p:nvPr/>
            </p:nvSpPr>
            <p:spPr>
              <a:xfrm>
                <a:off x="1074707" y="1939151"/>
                <a:ext cx="2202526" cy="1308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Energy Analytics</a:t>
                </a:r>
              </a:p>
              <a:p>
                <a:pPr marL="628650" lvl="1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9A14A"/>
                  </a:buClr>
                  <a:buFont typeface="Arial" panose="020B0604020202020204" pitchFamily="34" charset="0"/>
                  <a:buChar char="–"/>
                </a:pPr>
                <a:r>
                  <a:rPr lang="en-US" sz="1000"/>
                  <a:t>AssetPlanner® </a:t>
                </a:r>
              </a:p>
              <a:p>
                <a:pPr marL="628650" lvl="1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9A14A"/>
                  </a:buClr>
                  <a:buFont typeface="Arial" panose="020B0604020202020204" pitchFamily="34" charset="0"/>
                  <a:buChar char="–"/>
                </a:pPr>
                <a:r>
                  <a:rPr lang="en-US" sz="1000"/>
                  <a:t>Measurement &amp; Verification</a:t>
                </a:r>
              </a:p>
              <a:p>
                <a:pPr marL="628650" lvl="1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9A14A"/>
                  </a:buClr>
                  <a:buFont typeface="Arial" panose="020B0604020202020204" pitchFamily="34" charset="0"/>
                  <a:buChar char="–"/>
                </a:pPr>
                <a:r>
                  <a:rPr lang="en-US" sz="1000"/>
                  <a:t>Advanced Metering</a:t>
                </a:r>
              </a:p>
              <a:p>
                <a:pPr marL="628650" lvl="1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9A14A"/>
                  </a:buClr>
                  <a:buFont typeface="Arial" panose="020B0604020202020204" pitchFamily="34" charset="0"/>
                  <a:buChar char="–"/>
                </a:pPr>
                <a:r>
                  <a:rPr lang="en-US" sz="1000"/>
                  <a:t>VisionDSM (AEG)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Energy Supply Management</a:t>
                </a:r>
              </a:p>
            </p:txBody>
          </p:sp>
          <p:pic>
            <p:nvPicPr>
              <p:cNvPr id="61" name="Picture 60" descr="A picture containing room&#10;&#10;Description automatically generated">
                <a:extLst>
                  <a:ext uri="{FF2B5EF4-FFF2-40B4-BE49-F238E27FC236}">
                    <a16:creationId xmlns:a16="http://schemas.microsoft.com/office/drawing/2014/main" id="{FDD18546-8029-4C10-A906-5206D555F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146" y="1176318"/>
                <a:ext cx="675802" cy="675262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3544E37-DF9F-42CB-AFEF-9BAB4C5620CD}"/>
                  </a:ext>
                </a:extLst>
              </p:cNvPr>
              <p:cNvSpPr txBox="1"/>
              <p:nvPr/>
            </p:nvSpPr>
            <p:spPr>
              <a:xfrm>
                <a:off x="1068948" y="1260827"/>
                <a:ext cx="309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Analytics and </a:t>
                </a:r>
                <a:b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Supply Management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3A7E4C8-9C61-4A7E-AAA2-75A481987C6F}"/>
                </a:ext>
              </a:extLst>
            </p:cNvPr>
            <p:cNvGrpSpPr/>
            <p:nvPr userDrawn="1"/>
          </p:nvGrpSpPr>
          <p:grpSpPr>
            <a:xfrm>
              <a:off x="8429835" y="3608233"/>
              <a:ext cx="2683322" cy="2151773"/>
              <a:chOff x="4914690" y="1263961"/>
              <a:chExt cx="2683322" cy="215177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78839C6-F92F-48FA-9B99-A8220564A8AE}"/>
                  </a:ext>
                </a:extLst>
              </p:cNvPr>
              <p:cNvSpPr txBox="1"/>
              <p:nvPr/>
            </p:nvSpPr>
            <p:spPr>
              <a:xfrm>
                <a:off x="5486906" y="1861462"/>
                <a:ext cx="2111106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Plant O&amp;M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Solar O&amp;M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Facility Management Services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System Repair &amp; Restoration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Lighting System Maintenance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Control System Predictive Maintenance</a:t>
                </a:r>
              </a:p>
            </p:txBody>
          </p:sp>
          <p:pic>
            <p:nvPicPr>
              <p:cNvPr id="58" name="Picture 5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0A62C55-E714-4151-91E9-4ED239CB0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14690" y="1295429"/>
                <a:ext cx="562554" cy="562554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1047BF4-24AD-4DA0-9EFD-823BB7E0F5DC}"/>
                  </a:ext>
                </a:extLst>
              </p:cNvPr>
              <p:cNvSpPr txBox="1"/>
              <p:nvPr/>
            </p:nvSpPr>
            <p:spPr>
              <a:xfrm>
                <a:off x="5486906" y="1263961"/>
                <a:ext cx="21111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Operations </a:t>
                </a:r>
                <a:b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Maintenance</a:t>
                </a: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5CE1A45-49D1-4093-BB3A-340D7C86FC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8187" y="1930798"/>
              <a:ext cx="0" cy="2797295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41400DB-00BF-4BD9-890C-E3D2BB0A64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87066" y="4125643"/>
              <a:ext cx="0" cy="1554480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B75275-16B4-4C2F-8416-6B10C53580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63816" y="4195852"/>
              <a:ext cx="0" cy="1554480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29203CB-62FB-4647-86A7-F75F04AC1A3C}"/>
                </a:ext>
              </a:extLst>
            </p:cNvPr>
            <p:cNvGrpSpPr/>
            <p:nvPr userDrawn="1"/>
          </p:nvGrpSpPr>
          <p:grpSpPr>
            <a:xfrm>
              <a:off x="3968435" y="1269573"/>
              <a:ext cx="4609726" cy="2365745"/>
              <a:chOff x="453290" y="3592551"/>
              <a:chExt cx="4609726" cy="2365745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7809D30-2CE6-4C9D-BE57-581C36733A21}"/>
                  </a:ext>
                </a:extLst>
              </p:cNvPr>
              <p:cNvSpPr txBox="1"/>
              <p:nvPr/>
            </p:nvSpPr>
            <p:spPr>
              <a:xfrm>
                <a:off x="1074707" y="4406589"/>
                <a:ext cx="3988309" cy="1551707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Cogeneration Plants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Solar (On-Grid &amp; Off-Grid)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Batteries and Energy Storage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Biomass, Biogas, Landfill </a:t>
                </a:r>
                <a:br>
                  <a:rPr lang="en-US" sz="1000"/>
                </a:br>
                <a:r>
                  <a:rPr lang="en-US" sz="1000"/>
                  <a:t>Gas to Energy, RNG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endParaRPr lang="en-US" sz="1000"/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endParaRPr lang="en-US" sz="1000"/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000"/>
                  <a:t>Microgrid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Geothermal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Wind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EV Charging</a:t>
                </a:r>
              </a:p>
            </p:txBody>
          </p:sp>
          <p:pic>
            <p:nvPicPr>
              <p:cNvPr id="55" name="Picture 54" descr="A picture containing airplane, clock&#10;&#10;Description automatically generated">
                <a:extLst>
                  <a:ext uri="{FF2B5EF4-FFF2-40B4-BE49-F238E27FC236}">
                    <a16:creationId xmlns:a16="http://schemas.microsoft.com/office/drawing/2014/main" id="{D0180D4E-E752-4314-98CA-56EA6E2C9C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290" y="3592551"/>
                <a:ext cx="600794" cy="601274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85BDCDD-F600-4B1B-8252-14C5683D4A57}"/>
                  </a:ext>
                </a:extLst>
              </p:cNvPr>
              <p:cNvSpPr txBox="1"/>
              <p:nvPr/>
            </p:nvSpPr>
            <p:spPr>
              <a:xfrm>
                <a:off x="1037206" y="3736165"/>
                <a:ext cx="35683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Distributed Energy Generation, Storage &amp; Microgrids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7FA812E-B983-4B7D-9B00-420917D4B1EB}"/>
                </a:ext>
              </a:extLst>
            </p:cNvPr>
            <p:cNvGrpSpPr/>
            <p:nvPr userDrawn="1"/>
          </p:nvGrpSpPr>
          <p:grpSpPr>
            <a:xfrm>
              <a:off x="8469842" y="1288751"/>
              <a:ext cx="2719515" cy="1790343"/>
              <a:chOff x="4878497" y="3611729"/>
              <a:chExt cx="2719515" cy="1790343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C9AD1B-82CF-4AC2-B0BA-13D4A95DA94E}"/>
                  </a:ext>
                </a:extLst>
              </p:cNvPr>
              <p:cNvSpPr txBox="1"/>
              <p:nvPr/>
            </p:nvSpPr>
            <p:spPr>
              <a:xfrm>
                <a:off x="5422145" y="4078633"/>
                <a:ext cx="217586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Utility Distribution System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Retrofits/Expansion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Modernization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New Construction</a:t>
                </a:r>
              </a:p>
              <a:p>
                <a:pPr marL="171450" indent="-17145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76BC"/>
                  </a:buClr>
                  <a:buFont typeface="Arial" panose="020B0604020202020204" pitchFamily="34" charset="0"/>
                  <a:buChar char="•"/>
                </a:pPr>
                <a:r>
                  <a:rPr lang="en-US" sz="1000"/>
                  <a:t>Monetization / </a:t>
                </a:r>
                <a:br>
                  <a:rPr lang="en-US" sz="1000"/>
                </a:br>
                <a:r>
                  <a:rPr lang="en-US" sz="1000"/>
                  <a:t>Ownership &amp; Operation</a:t>
                </a:r>
              </a:p>
            </p:txBody>
          </p:sp>
          <p:pic>
            <p:nvPicPr>
              <p:cNvPr id="52" name="Picture 5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F2727C73-5713-4A8A-AF72-5D1776DB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8497" y="3611729"/>
                <a:ext cx="547012" cy="547450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AAF550E-9D25-4895-B9F3-E3D4EA357E89}"/>
                  </a:ext>
                </a:extLst>
              </p:cNvPr>
              <p:cNvSpPr txBox="1"/>
              <p:nvPr/>
            </p:nvSpPr>
            <p:spPr>
              <a:xfrm>
                <a:off x="5422145" y="3736165"/>
                <a:ext cx="15441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937" defTabSz="45720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</a:pPr>
                <a:r>
                  <a:rPr lang="en-US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Infrastructure</a:t>
                </a:r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4730A3B-8F42-4AB3-9C2E-0FE9FDA46D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68016" y="1859234"/>
              <a:ext cx="0" cy="1413164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2B68BAA-A079-4DB0-AFBE-F38B23030C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45685" y="1859234"/>
              <a:ext cx="0" cy="1413164"/>
            </a:xfrm>
            <a:prstGeom prst="line">
              <a:avLst/>
            </a:prstGeom>
            <a:ln w="25400"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917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Finan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17AEB4-F277-4F41-BC1C-820CAE00D8F9}"/>
              </a:ext>
            </a:extLst>
          </p:cNvPr>
          <p:cNvGrpSpPr/>
          <p:nvPr userDrawn="1"/>
        </p:nvGrpSpPr>
        <p:grpSpPr>
          <a:xfrm>
            <a:off x="-3175" y="5729392"/>
            <a:ext cx="12195175" cy="1138133"/>
            <a:chOff x="-3175" y="5719867"/>
            <a:chExt cx="12195175" cy="1138133"/>
          </a:xfrm>
        </p:grpSpPr>
        <p:sp>
          <p:nvSpPr>
            <p:cNvPr id="20" name="Triangle 2">
              <a:extLst>
                <a:ext uri="{FF2B5EF4-FFF2-40B4-BE49-F238E27FC236}">
                  <a16:creationId xmlns:a16="http://schemas.microsoft.com/office/drawing/2014/main" id="{14A98557-147A-B545-AAB4-CE39946EFE57}"/>
                </a:ext>
              </a:extLst>
            </p:cNvPr>
            <p:cNvSpPr/>
            <p:nvPr userDrawn="1"/>
          </p:nvSpPr>
          <p:spPr>
            <a:xfrm flipH="1">
              <a:off x="40233" y="5978413"/>
              <a:ext cx="12151767" cy="878623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934379 h 934379"/>
                <a:gd name="connsiteX1" fmla="*/ 0 w 12192000"/>
                <a:gd name="connsiteY1" fmla="*/ 0 h 934379"/>
                <a:gd name="connsiteX2" fmla="*/ 12192000 w 12192000"/>
                <a:gd name="connsiteY2" fmla="*/ 934379 h 934379"/>
                <a:gd name="connsiteX3" fmla="*/ 0 w 12192000"/>
                <a:gd name="connsiteY3" fmla="*/ 934379 h 934379"/>
                <a:gd name="connsiteX0" fmla="*/ 0 w 12192000"/>
                <a:gd name="connsiteY0" fmla="*/ 878623 h 878623"/>
                <a:gd name="connsiteX1" fmla="*/ 0 w 12192000"/>
                <a:gd name="connsiteY1" fmla="*/ 0 h 878623"/>
                <a:gd name="connsiteX2" fmla="*/ 12192000 w 12192000"/>
                <a:gd name="connsiteY2" fmla="*/ 878623 h 878623"/>
                <a:gd name="connsiteX3" fmla="*/ 0 w 12192000"/>
                <a:gd name="connsiteY3" fmla="*/ 878623 h 878623"/>
                <a:gd name="connsiteX0" fmla="*/ 0 w 15833641"/>
                <a:gd name="connsiteY0" fmla="*/ 878623 h 878623"/>
                <a:gd name="connsiteX1" fmla="*/ 0 w 15833641"/>
                <a:gd name="connsiteY1" fmla="*/ 0 h 878623"/>
                <a:gd name="connsiteX2" fmla="*/ 15833641 w 15833641"/>
                <a:gd name="connsiteY2" fmla="*/ 878623 h 878623"/>
                <a:gd name="connsiteX3" fmla="*/ 0 w 15833641"/>
                <a:gd name="connsiteY3" fmla="*/ 878623 h 878623"/>
                <a:gd name="connsiteX0" fmla="*/ 0 w 15810313"/>
                <a:gd name="connsiteY0" fmla="*/ 878623 h 878623"/>
                <a:gd name="connsiteX1" fmla="*/ 0 w 15810313"/>
                <a:gd name="connsiteY1" fmla="*/ 0 h 878623"/>
                <a:gd name="connsiteX2" fmla="*/ 15810313 w 15810313"/>
                <a:gd name="connsiteY2" fmla="*/ 875037 h 878623"/>
                <a:gd name="connsiteX3" fmla="*/ 0 w 15810313"/>
                <a:gd name="connsiteY3" fmla="*/ 878623 h 8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0313" h="878623">
                  <a:moveTo>
                    <a:pt x="0" y="878623"/>
                  </a:moveTo>
                  <a:lnTo>
                    <a:pt x="0" y="0"/>
                  </a:lnTo>
                  <a:lnTo>
                    <a:pt x="15810313" y="875037"/>
                  </a:lnTo>
                  <a:lnTo>
                    <a:pt x="0" y="878623"/>
                  </a:lnTo>
                  <a:close/>
                </a:path>
              </a:pathLst>
            </a:custGeom>
            <a:gradFill flip="none" rotWithShape="1">
              <a:gsLst>
                <a:gs pos="74000">
                  <a:srgbClr val="0D8B43"/>
                </a:gs>
                <a:gs pos="100000">
                  <a:schemeClr val="accent3"/>
                </a:gs>
                <a:gs pos="0">
                  <a:schemeClr val="accent4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1" name="Triangle 2">
              <a:extLst>
                <a:ext uri="{FF2B5EF4-FFF2-40B4-BE49-F238E27FC236}">
                  <a16:creationId xmlns:a16="http://schemas.microsoft.com/office/drawing/2014/main" id="{197ACFF4-5061-DC42-AF2A-603FA39D77B1}"/>
                </a:ext>
              </a:extLst>
            </p:cNvPr>
            <p:cNvSpPr/>
            <p:nvPr userDrawn="1"/>
          </p:nvSpPr>
          <p:spPr>
            <a:xfrm>
              <a:off x="-3175" y="5719867"/>
              <a:ext cx="12152555" cy="1137061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52555"/>
                <a:gd name="connsiteY0" fmla="*/ 1123950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0 w 12152555"/>
                <a:gd name="connsiteY3" fmla="*/ 1123950 h 1134708"/>
                <a:gd name="connsiteX0" fmla="*/ 3586 w 12152555"/>
                <a:gd name="connsiteY0" fmla="*/ 1127536 h 1134708"/>
                <a:gd name="connsiteX1" fmla="*/ 0 w 12152555"/>
                <a:gd name="connsiteY1" fmla="*/ 0 h 1134708"/>
                <a:gd name="connsiteX2" fmla="*/ 12152555 w 12152555"/>
                <a:gd name="connsiteY2" fmla="*/ 1134708 h 1134708"/>
                <a:gd name="connsiteX3" fmla="*/ 3586 w 12152555"/>
                <a:gd name="connsiteY3" fmla="*/ 1127536 h 1134708"/>
                <a:gd name="connsiteX0" fmla="*/ 411 w 12152555"/>
                <a:gd name="connsiteY0" fmla="*/ 1137061 h 1137061"/>
                <a:gd name="connsiteX1" fmla="*/ 0 w 12152555"/>
                <a:gd name="connsiteY1" fmla="*/ 0 h 1137061"/>
                <a:gd name="connsiteX2" fmla="*/ 12152555 w 12152555"/>
                <a:gd name="connsiteY2" fmla="*/ 1134708 h 1137061"/>
                <a:gd name="connsiteX3" fmla="*/ 411 w 12152555"/>
                <a:gd name="connsiteY3" fmla="*/ 1137061 h 11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555" h="1137061">
                  <a:moveTo>
                    <a:pt x="411" y="1137061"/>
                  </a:moveTo>
                  <a:cubicBezTo>
                    <a:pt x="-784" y="761216"/>
                    <a:pt x="1195" y="375845"/>
                    <a:pt x="0" y="0"/>
                  </a:cubicBezTo>
                  <a:lnTo>
                    <a:pt x="12152555" y="1134708"/>
                  </a:lnTo>
                  <a:lnTo>
                    <a:pt x="411" y="1137061"/>
                  </a:lnTo>
                  <a:close/>
                </a:path>
              </a:pathLst>
            </a:custGeom>
            <a:gradFill flip="none" rotWithShape="1">
              <a:gsLst>
                <a:gs pos="79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96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2" name="Triangle 2">
              <a:extLst>
                <a:ext uri="{FF2B5EF4-FFF2-40B4-BE49-F238E27FC236}">
                  <a16:creationId xmlns:a16="http://schemas.microsoft.com/office/drawing/2014/main" id="{5041B1B6-8760-9E45-A458-D7719CD7B202}"/>
                </a:ext>
              </a:extLst>
            </p:cNvPr>
            <p:cNvSpPr/>
            <p:nvPr userDrawn="1"/>
          </p:nvSpPr>
          <p:spPr>
            <a:xfrm>
              <a:off x="2515763" y="5958534"/>
              <a:ext cx="3891798" cy="896168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370892 w 9723863"/>
                <a:gd name="connsiteY0" fmla="*/ 889818 h 891633"/>
                <a:gd name="connsiteX1" fmla="*/ 0 w 9723863"/>
                <a:gd name="connsiteY1" fmla="*/ 0 h 891633"/>
                <a:gd name="connsiteX2" fmla="*/ 9723863 w 9723863"/>
                <a:gd name="connsiteY2" fmla="*/ 891633 h 891633"/>
                <a:gd name="connsiteX3" fmla="*/ 1370892 w 9723863"/>
                <a:gd name="connsiteY3" fmla="*/ 889818 h 891633"/>
                <a:gd name="connsiteX0" fmla="*/ 1355017 w 9707988"/>
                <a:gd name="connsiteY0" fmla="*/ 892993 h 894808"/>
                <a:gd name="connsiteX1" fmla="*/ 0 w 9707988"/>
                <a:gd name="connsiteY1" fmla="*/ 0 h 894808"/>
                <a:gd name="connsiteX2" fmla="*/ 9707988 w 9707988"/>
                <a:gd name="connsiteY2" fmla="*/ 894808 h 894808"/>
                <a:gd name="connsiteX3" fmla="*/ 1355017 w 9707988"/>
                <a:gd name="connsiteY3" fmla="*/ 892993 h 894808"/>
                <a:gd name="connsiteX0" fmla="*/ 1355017 w 9690059"/>
                <a:gd name="connsiteY0" fmla="*/ 892993 h 901980"/>
                <a:gd name="connsiteX1" fmla="*/ 0 w 9690059"/>
                <a:gd name="connsiteY1" fmla="*/ 0 h 901980"/>
                <a:gd name="connsiteX2" fmla="*/ 9690059 w 9690059"/>
                <a:gd name="connsiteY2" fmla="*/ 901980 h 901980"/>
                <a:gd name="connsiteX3" fmla="*/ 1355017 w 9690059"/>
                <a:gd name="connsiteY3" fmla="*/ 892993 h 901980"/>
                <a:gd name="connsiteX0" fmla="*/ 1355017 w 9675715"/>
                <a:gd name="connsiteY0" fmla="*/ 892993 h 892993"/>
                <a:gd name="connsiteX1" fmla="*/ 0 w 9675715"/>
                <a:gd name="connsiteY1" fmla="*/ 0 h 892993"/>
                <a:gd name="connsiteX2" fmla="*/ 9675715 w 9675715"/>
                <a:gd name="connsiteY2" fmla="*/ 848192 h 892993"/>
                <a:gd name="connsiteX3" fmla="*/ 1355017 w 9675715"/>
                <a:gd name="connsiteY3" fmla="*/ 892993 h 892993"/>
                <a:gd name="connsiteX0" fmla="*/ 1355017 w 9539452"/>
                <a:gd name="connsiteY0" fmla="*/ 892993 h 892993"/>
                <a:gd name="connsiteX1" fmla="*/ 0 w 9539452"/>
                <a:gd name="connsiteY1" fmla="*/ 0 h 892993"/>
                <a:gd name="connsiteX2" fmla="*/ 9539452 w 9539452"/>
                <a:gd name="connsiteY2" fmla="*/ 557735 h 892993"/>
                <a:gd name="connsiteX3" fmla="*/ 1355017 w 9539452"/>
                <a:gd name="connsiteY3" fmla="*/ 892993 h 892993"/>
                <a:gd name="connsiteX0" fmla="*/ 1355017 w 8008280"/>
                <a:gd name="connsiteY0" fmla="*/ 892993 h 892993"/>
                <a:gd name="connsiteX1" fmla="*/ 0 w 8008280"/>
                <a:gd name="connsiteY1" fmla="*/ 0 h 892993"/>
                <a:gd name="connsiteX2" fmla="*/ 8008280 w 8008280"/>
                <a:gd name="connsiteY2" fmla="*/ 482432 h 892993"/>
                <a:gd name="connsiteX3" fmla="*/ 1355017 w 8008280"/>
                <a:gd name="connsiteY3" fmla="*/ 892993 h 892993"/>
                <a:gd name="connsiteX0" fmla="*/ 1355017 w 7993936"/>
                <a:gd name="connsiteY0" fmla="*/ 892993 h 898394"/>
                <a:gd name="connsiteX1" fmla="*/ 0 w 7993936"/>
                <a:gd name="connsiteY1" fmla="*/ 0 h 898394"/>
                <a:gd name="connsiteX2" fmla="*/ 7993936 w 7993936"/>
                <a:gd name="connsiteY2" fmla="*/ 898394 h 898394"/>
                <a:gd name="connsiteX3" fmla="*/ 1355017 w 7993936"/>
                <a:gd name="connsiteY3" fmla="*/ 892993 h 898394"/>
                <a:gd name="connsiteX0" fmla="*/ 1355017 w 9679301"/>
                <a:gd name="connsiteY0" fmla="*/ 892993 h 909152"/>
                <a:gd name="connsiteX1" fmla="*/ 0 w 9679301"/>
                <a:gd name="connsiteY1" fmla="*/ 0 h 909152"/>
                <a:gd name="connsiteX2" fmla="*/ 9679301 w 9679301"/>
                <a:gd name="connsiteY2" fmla="*/ 909152 h 909152"/>
                <a:gd name="connsiteX3" fmla="*/ 1355017 w 9679301"/>
                <a:gd name="connsiteY3" fmla="*/ 892993 h 909152"/>
                <a:gd name="connsiteX0" fmla="*/ 1345492 w 9669776"/>
                <a:gd name="connsiteY0" fmla="*/ 883468 h 899627"/>
                <a:gd name="connsiteX1" fmla="*/ 0 w 9669776"/>
                <a:gd name="connsiteY1" fmla="*/ 0 h 899627"/>
                <a:gd name="connsiteX2" fmla="*/ 9669776 w 9669776"/>
                <a:gd name="connsiteY2" fmla="*/ 899627 h 899627"/>
                <a:gd name="connsiteX3" fmla="*/ 1345492 w 9669776"/>
                <a:gd name="connsiteY3" fmla="*/ 883468 h 899627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9625326 w 9625326"/>
                <a:gd name="connsiteY2" fmla="*/ 896452 h 896452"/>
                <a:gd name="connsiteX3" fmla="*/ 1301042 w 9625326"/>
                <a:gd name="connsiteY3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1301042 w 9625326"/>
                <a:gd name="connsiteY4" fmla="*/ 880293 h 896452"/>
                <a:gd name="connsiteX0" fmla="*/ 1301042 w 9625326"/>
                <a:gd name="connsiteY0" fmla="*/ 880293 h 896452"/>
                <a:gd name="connsiteX1" fmla="*/ 0 w 9625326"/>
                <a:gd name="connsiteY1" fmla="*/ 0 h 896452"/>
                <a:gd name="connsiteX2" fmla="*/ 2545598 w 9625326"/>
                <a:gd name="connsiteY2" fmla="*/ 234818 h 896452"/>
                <a:gd name="connsiteX3" fmla="*/ 9625326 w 9625326"/>
                <a:gd name="connsiteY3" fmla="*/ 896452 h 896452"/>
                <a:gd name="connsiteX4" fmla="*/ 3904498 w 9625326"/>
                <a:gd name="connsiteY4" fmla="*/ 882518 h 896452"/>
                <a:gd name="connsiteX5" fmla="*/ 1301042 w 9625326"/>
                <a:gd name="connsiteY5" fmla="*/ 880293 h 896452"/>
                <a:gd name="connsiteX0" fmla="*/ 1301042 w 3904498"/>
                <a:gd name="connsiteY0" fmla="*/ 880293 h 882518"/>
                <a:gd name="connsiteX1" fmla="*/ 0 w 3904498"/>
                <a:gd name="connsiteY1" fmla="*/ 0 h 882518"/>
                <a:gd name="connsiteX2" fmla="*/ 2545598 w 3904498"/>
                <a:gd name="connsiteY2" fmla="*/ 234818 h 882518"/>
                <a:gd name="connsiteX3" fmla="*/ 3904498 w 3904498"/>
                <a:gd name="connsiteY3" fmla="*/ 882518 h 882518"/>
                <a:gd name="connsiteX4" fmla="*/ 1301042 w 3904498"/>
                <a:gd name="connsiteY4" fmla="*/ 880293 h 882518"/>
                <a:gd name="connsiteX0" fmla="*/ 1313742 w 3904498"/>
                <a:gd name="connsiteY0" fmla="*/ 892993 h 892993"/>
                <a:gd name="connsiteX1" fmla="*/ 0 w 3904498"/>
                <a:gd name="connsiteY1" fmla="*/ 0 h 892993"/>
                <a:gd name="connsiteX2" fmla="*/ 2545598 w 3904498"/>
                <a:gd name="connsiteY2" fmla="*/ 234818 h 892993"/>
                <a:gd name="connsiteX3" fmla="*/ 3904498 w 3904498"/>
                <a:gd name="connsiteY3" fmla="*/ 882518 h 892993"/>
                <a:gd name="connsiteX4" fmla="*/ 1313742 w 3904498"/>
                <a:gd name="connsiteY4" fmla="*/ 892993 h 892993"/>
                <a:gd name="connsiteX0" fmla="*/ 1313742 w 3872748"/>
                <a:gd name="connsiteY0" fmla="*/ 892993 h 892993"/>
                <a:gd name="connsiteX1" fmla="*/ 0 w 3872748"/>
                <a:gd name="connsiteY1" fmla="*/ 0 h 892993"/>
                <a:gd name="connsiteX2" fmla="*/ 2545598 w 3872748"/>
                <a:gd name="connsiteY2" fmla="*/ 234818 h 892993"/>
                <a:gd name="connsiteX3" fmla="*/ 3872748 w 3872748"/>
                <a:gd name="connsiteY3" fmla="*/ 892043 h 892993"/>
                <a:gd name="connsiteX4" fmla="*/ 1313742 w 3872748"/>
                <a:gd name="connsiteY4" fmla="*/ 892993 h 892993"/>
                <a:gd name="connsiteX0" fmla="*/ 1326442 w 3885448"/>
                <a:gd name="connsiteY0" fmla="*/ 896168 h 896168"/>
                <a:gd name="connsiteX1" fmla="*/ 0 w 3885448"/>
                <a:gd name="connsiteY1" fmla="*/ 0 h 896168"/>
                <a:gd name="connsiteX2" fmla="*/ 2558298 w 3885448"/>
                <a:gd name="connsiteY2" fmla="*/ 237993 h 896168"/>
                <a:gd name="connsiteX3" fmla="*/ 3885448 w 3885448"/>
                <a:gd name="connsiteY3" fmla="*/ 895218 h 896168"/>
                <a:gd name="connsiteX4" fmla="*/ 1326442 w 3885448"/>
                <a:gd name="connsiteY4" fmla="*/ 896168 h 896168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20092 w 3879098"/>
                <a:gd name="connsiteY0" fmla="*/ 893076 h 893076"/>
                <a:gd name="connsiteX1" fmla="*/ 0 w 3879098"/>
                <a:gd name="connsiteY1" fmla="*/ 83 h 893076"/>
                <a:gd name="connsiteX2" fmla="*/ 2551948 w 3879098"/>
                <a:gd name="connsiteY2" fmla="*/ 234901 h 893076"/>
                <a:gd name="connsiteX3" fmla="*/ 3879098 w 3879098"/>
                <a:gd name="connsiteY3" fmla="*/ 892126 h 893076"/>
                <a:gd name="connsiteX4" fmla="*/ 1320092 w 3879098"/>
                <a:gd name="connsiteY4" fmla="*/ 893076 h 893076"/>
                <a:gd name="connsiteX0" fmla="*/ 1320092 w 3879098"/>
                <a:gd name="connsiteY0" fmla="*/ 892993 h 892993"/>
                <a:gd name="connsiteX1" fmla="*/ 0 w 3879098"/>
                <a:gd name="connsiteY1" fmla="*/ 0 h 892993"/>
                <a:gd name="connsiteX2" fmla="*/ 2551948 w 3879098"/>
                <a:gd name="connsiteY2" fmla="*/ 234818 h 892993"/>
                <a:gd name="connsiteX3" fmla="*/ 3879098 w 3879098"/>
                <a:gd name="connsiteY3" fmla="*/ 892043 h 892993"/>
                <a:gd name="connsiteX4" fmla="*/ 1320092 w 3879098"/>
                <a:gd name="connsiteY4" fmla="*/ 892993 h 892993"/>
                <a:gd name="connsiteX0" fmla="*/ 1332792 w 3891798"/>
                <a:gd name="connsiteY0" fmla="*/ 896168 h 896168"/>
                <a:gd name="connsiteX1" fmla="*/ 0 w 3891798"/>
                <a:gd name="connsiteY1" fmla="*/ 0 h 896168"/>
                <a:gd name="connsiteX2" fmla="*/ 2564648 w 3891798"/>
                <a:gd name="connsiteY2" fmla="*/ 237993 h 896168"/>
                <a:gd name="connsiteX3" fmla="*/ 3891798 w 3891798"/>
                <a:gd name="connsiteY3" fmla="*/ 895218 h 896168"/>
                <a:gd name="connsiteX4" fmla="*/ 1332792 w 3891798"/>
                <a:gd name="connsiteY4" fmla="*/ 896168 h 89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1798" h="896168">
                  <a:moveTo>
                    <a:pt x="1332792" y="896168"/>
                  </a:moveTo>
                  <a:lnTo>
                    <a:pt x="0" y="0"/>
                  </a:lnTo>
                  <a:lnTo>
                    <a:pt x="2564648" y="237993"/>
                  </a:lnTo>
                  <a:lnTo>
                    <a:pt x="3891798" y="895218"/>
                  </a:lnTo>
                  <a:lnTo>
                    <a:pt x="1332792" y="896168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3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3" name="Triangle 2">
              <a:extLst>
                <a:ext uri="{FF2B5EF4-FFF2-40B4-BE49-F238E27FC236}">
                  <a16:creationId xmlns:a16="http://schemas.microsoft.com/office/drawing/2014/main" id="{1D79FE01-E504-EE4C-9059-0B5C5D534331}"/>
                </a:ext>
              </a:extLst>
            </p:cNvPr>
            <p:cNvSpPr/>
            <p:nvPr userDrawn="1"/>
          </p:nvSpPr>
          <p:spPr>
            <a:xfrm>
              <a:off x="5076331" y="6197876"/>
              <a:ext cx="7071632" cy="660124"/>
            </a:xfrm>
            <a:custGeom>
              <a:avLst/>
              <a:gdLst>
                <a:gd name="connsiteX0" fmla="*/ 0 w 12192000"/>
                <a:gd name="connsiteY0" fmla="*/ 1504950 h 1504950"/>
                <a:gd name="connsiteX1" fmla="*/ 6096000 w 12192000"/>
                <a:gd name="connsiteY1" fmla="*/ 0 h 1504950"/>
                <a:gd name="connsiteX2" fmla="*/ 12192000 w 12192000"/>
                <a:gd name="connsiteY2" fmla="*/ 1504950 h 1504950"/>
                <a:gd name="connsiteX3" fmla="*/ 0 w 12192000"/>
                <a:gd name="connsiteY3" fmla="*/ 1504950 h 1504950"/>
                <a:gd name="connsiteX0" fmla="*/ 0 w 12192000"/>
                <a:gd name="connsiteY0" fmla="*/ 1123950 h 1123950"/>
                <a:gd name="connsiteX1" fmla="*/ 0 w 12192000"/>
                <a:gd name="connsiteY1" fmla="*/ 0 h 1123950"/>
                <a:gd name="connsiteX2" fmla="*/ 12192000 w 12192000"/>
                <a:gd name="connsiteY2" fmla="*/ 1123950 h 1123950"/>
                <a:gd name="connsiteX3" fmla="*/ 0 w 12192000"/>
                <a:gd name="connsiteY3" fmla="*/ 1123950 h 1123950"/>
                <a:gd name="connsiteX0" fmla="*/ 0 w 12192000"/>
                <a:gd name="connsiteY0" fmla="*/ 819150 h 819150"/>
                <a:gd name="connsiteX1" fmla="*/ 3276600 w 12192000"/>
                <a:gd name="connsiteY1" fmla="*/ 0 h 819150"/>
                <a:gd name="connsiteX2" fmla="*/ 12192000 w 12192000"/>
                <a:gd name="connsiteY2" fmla="*/ 819150 h 819150"/>
                <a:gd name="connsiteX3" fmla="*/ 0 w 12192000"/>
                <a:gd name="connsiteY3" fmla="*/ 819150 h 819150"/>
                <a:gd name="connsiteX0" fmla="*/ 584200 w 8915400"/>
                <a:gd name="connsiteY0" fmla="*/ 831850 h 831850"/>
                <a:gd name="connsiteX1" fmla="*/ 0 w 8915400"/>
                <a:gd name="connsiteY1" fmla="*/ 0 h 831850"/>
                <a:gd name="connsiteX2" fmla="*/ 8915400 w 8915400"/>
                <a:gd name="connsiteY2" fmla="*/ 819150 h 831850"/>
                <a:gd name="connsiteX3" fmla="*/ 584200 w 8915400"/>
                <a:gd name="connsiteY3" fmla="*/ 831850 h 831850"/>
                <a:gd name="connsiteX0" fmla="*/ 562429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562429 w 8915400"/>
                <a:gd name="connsiteY3" fmla="*/ 817335 h 819150"/>
                <a:gd name="connsiteX0" fmla="*/ 1955801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1955801 w 8915400"/>
                <a:gd name="connsiteY3" fmla="*/ 817335 h 819150"/>
                <a:gd name="connsiteX0" fmla="*/ 2942772 w 8915400"/>
                <a:gd name="connsiteY0" fmla="*/ 817335 h 819150"/>
                <a:gd name="connsiteX1" fmla="*/ 0 w 8915400"/>
                <a:gd name="connsiteY1" fmla="*/ 0 h 819150"/>
                <a:gd name="connsiteX2" fmla="*/ 8915400 w 8915400"/>
                <a:gd name="connsiteY2" fmla="*/ 819150 h 819150"/>
                <a:gd name="connsiteX3" fmla="*/ 2942772 w 8915400"/>
                <a:gd name="connsiteY3" fmla="*/ 817335 h 819150"/>
                <a:gd name="connsiteX0" fmla="*/ 1092200 w 7064828"/>
                <a:gd name="connsiteY0" fmla="*/ 643164 h 644979"/>
                <a:gd name="connsiteX1" fmla="*/ 0 w 7064828"/>
                <a:gd name="connsiteY1" fmla="*/ 0 h 644979"/>
                <a:gd name="connsiteX2" fmla="*/ 7064828 w 7064828"/>
                <a:gd name="connsiteY2" fmla="*/ 644979 h 644979"/>
                <a:gd name="connsiteX3" fmla="*/ 1092200 w 7064828"/>
                <a:gd name="connsiteY3" fmla="*/ 643164 h 644979"/>
                <a:gd name="connsiteX0" fmla="*/ 410029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410029 w 6382657"/>
                <a:gd name="connsiteY3" fmla="*/ 577850 h 579665"/>
                <a:gd name="connsiteX0" fmla="*/ 508160 w 6382657"/>
                <a:gd name="connsiteY0" fmla="*/ 577850 h 579665"/>
                <a:gd name="connsiteX1" fmla="*/ 0 w 6382657"/>
                <a:gd name="connsiteY1" fmla="*/ 0 h 579665"/>
                <a:gd name="connsiteX2" fmla="*/ 6382657 w 6382657"/>
                <a:gd name="connsiteY2" fmla="*/ 579665 h 579665"/>
                <a:gd name="connsiteX3" fmla="*/ 508160 w 6382657"/>
                <a:gd name="connsiteY3" fmla="*/ 577850 h 579665"/>
                <a:gd name="connsiteX0" fmla="*/ 1422560 w 7297057"/>
                <a:gd name="connsiteY0" fmla="*/ 661484 h 663299"/>
                <a:gd name="connsiteX1" fmla="*/ 0 w 7297057"/>
                <a:gd name="connsiteY1" fmla="*/ 0 h 663299"/>
                <a:gd name="connsiteX2" fmla="*/ 7297057 w 7297057"/>
                <a:gd name="connsiteY2" fmla="*/ 663299 h 663299"/>
                <a:gd name="connsiteX3" fmla="*/ 1422560 w 7297057"/>
                <a:gd name="connsiteY3" fmla="*/ 661484 h 663299"/>
                <a:gd name="connsiteX0" fmla="*/ 1371760 w 7246257"/>
                <a:gd name="connsiteY0" fmla="*/ 658309 h 660124"/>
                <a:gd name="connsiteX1" fmla="*/ 0 w 7246257"/>
                <a:gd name="connsiteY1" fmla="*/ 0 h 660124"/>
                <a:gd name="connsiteX2" fmla="*/ 7246257 w 7246257"/>
                <a:gd name="connsiteY2" fmla="*/ 660124 h 660124"/>
                <a:gd name="connsiteX3" fmla="*/ 1371760 w 7246257"/>
                <a:gd name="connsiteY3" fmla="*/ 658309 h 660124"/>
                <a:gd name="connsiteX0" fmla="*/ 1324135 w 7198632"/>
                <a:gd name="connsiteY0" fmla="*/ 642434 h 644249"/>
                <a:gd name="connsiteX1" fmla="*/ 0 w 7198632"/>
                <a:gd name="connsiteY1" fmla="*/ 0 h 644249"/>
                <a:gd name="connsiteX2" fmla="*/ 7198632 w 7198632"/>
                <a:gd name="connsiteY2" fmla="*/ 644249 h 644249"/>
                <a:gd name="connsiteX3" fmla="*/ 1324135 w 7198632"/>
                <a:gd name="connsiteY3" fmla="*/ 642434 h 644249"/>
                <a:gd name="connsiteX0" fmla="*/ 1295560 w 7170057"/>
                <a:gd name="connsiteY0" fmla="*/ 642434 h 644249"/>
                <a:gd name="connsiteX1" fmla="*/ 0 w 7170057"/>
                <a:gd name="connsiteY1" fmla="*/ 0 h 644249"/>
                <a:gd name="connsiteX2" fmla="*/ 7170057 w 7170057"/>
                <a:gd name="connsiteY2" fmla="*/ 644249 h 644249"/>
                <a:gd name="connsiteX3" fmla="*/ 1295560 w 7170057"/>
                <a:gd name="connsiteY3" fmla="*/ 642434 h 644249"/>
                <a:gd name="connsiteX0" fmla="*/ 1295560 w 7087507"/>
                <a:gd name="connsiteY0" fmla="*/ 642434 h 660124"/>
                <a:gd name="connsiteX1" fmla="*/ 0 w 7087507"/>
                <a:gd name="connsiteY1" fmla="*/ 0 h 660124"/>
                <a:gd name="connsiteX2" fmla="*/ 7087507 w 7087507"/>
                <a:gd name="connsiteY2" fmla="*/ 660124 h 660124"/>
                <a:gd name="connsiteX3" fmla="*/ 1295560 w 7087507"/>
                <a:gd name="connsiteY3" fmla="*/ 642434 h 660124"/>
                <a:gd name="connsiteX0" fmla="*/ 1266985 w 7058932"/>
                <a:gd name="connsiteY0" fmla="*/ 639259 h 656949"/>
                <a:gd name="connsiteX1" fmla="*/ 0 w 7058932"/>
                <a:gd name="connsiteY1" fmla="*/ 0 h 656949"/>
                <a:gd name="connsiteX2" fmla="*/ 7058932 w 7058932"/>
                <a:gd name="connsiteY2" fmla="*/ 656949 h 656949"/>
                <a:gd name="connsiteX3" fmla="*/ 1266985 w 7058932"/>
                <a:gd name="connsiteY3" fmla="*/ 639259 h 656949"/>
                <a:gd name="connsiteX0" fmla="*/ 1279685 w 7071632"/>
                <a:gd name="connsiteY0" fmla="*/ 642434 h 660124"/>
                <a:gd name="connsiteX1" fmla="*/ 0 w 7071632"/>
                <a:gd name="connsiteY1" fmla="*/ 0 h 660124"/>
                <a:gd name="connsiteX2" fmla="*/ 7071632 w 7071632"/>
                <a:gd name="connsiteY2" fmla="*/ 660124 h 660124"/>
                <a:gd name="connsiteX3" fmla="*/ 1279685 w 7071632"/>
                <a:gd name="connsiteY3" fmla="*/ 642434 h 6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632" h="660124">
                  <a:moveTo>
                    <a:pt x="1279685" y="642434"/>
                  </a:moveTo>
                  <a:lnTo>
                    <a:pt x="0" y="0"/>
                  </a:lnTo>
                  <a:lnTo>
                    <a:pt x="7071632" y="660124"/>
                  </a:lnTo>
                  <a:lnTo>
                    <a:pt x="1279685" y="642434"/>
                  </a:lnTo>
                  <a:close/>
                </a:path>
              </a:pathLst>
            </a:custGeom>
            <a:gradFill flip="none" rotWithShape="1">
              <a:gsLst>
                <a:gs pos="66000">
                  <a:srgbClr val="054260"/>
                </a:gs>
                <a:gs pos="0">
                  <a:srgbClr val="063D56"/>
                </a:gs>
                <a:gs pos="100000">
                  <a:schemeClr val="tx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5C4AE2ED-C892-0C44-94B1-8EA8773FC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E4E664-4B22-9C48-B57A-0EA76F47B4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46" y="6221447"/>
            <a:ext cx="1939637" cy="328487"/>
          </a:xfrm>
          <a:prstGeom prst="rect">
            <a:avLst/>
          </a:prstGeom>
        </p:spPr>
      </p:pic>
      <p:sp>
        <p:nvSpPr>
          <p:cNvPr id="66" name="Slide Number Placeholder 3">
            <a:extLst>
              <a:ext uri="{FF2B5EF4-FFF2-40B4-BE49-F238E27FC236}">
                <a16:creationId xmlns:a16="http://schemas.microsoft.com/office/drawing/2014/main" id="{EF62CE65-A726-4077-8844-573689FD9568}"/>
              </a:ext>
            </a:extLst>
          </p:cNvPr>
          <p:cNvSpPr txBox="1">
            <a:spLocks/>
          </p:cNvSpPr>
          <p:nvPr userDrawn="1"/>
        </p:nvSpPr>
        <p:spPr>
          <a:xfrm>
            <a:off x="11434829" y="6268497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57EB090B-F351-4590-97DD-35969CDD878F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Unique Ability to Finance Any Opportunity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1EAAF7-001B-4AFD-A899-6DEB7D9A50E2}"/>
              </a:ext>
            </a:extLst>
          </p:cNvPr>
          <p:cNvSpPr txBox="1"/>
          <p:nvPr userDrawn="1"/>
        </p:nvSpPr>
        <p:spPr>
          <a:xfrm>
            <a:off x="243514" y="3434095"/>
            <a:ext cx="11677141" cy="1831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1600" b="1">
                <a:solidFill>
                  <a:schemeClr val="tx2"/>
                </a:solidFill>
              </a:rPr>
              <a:t>Performance Contracting (ESPC, USPC)      Design, Build, Own, Operate, Maintain (DBOOM)</a:t>
            </a:r>
          </a:p>
          <a:p>
            <a:pPr algn="ctr">
              <a:lnSpc>
                <a:spcPct val="250000"/>
              </a:lnSpc>
            </a:pPr>
            <a:r>
              <a:rPr lang="en-US" sz="1600" b="1">
                <a:solidFill>
                  <a:schemeClr val="tx2"/>
                </a:solidFill>
              </a:rPr>
              <a:t>Power Purchase Agreements (PPA)      Design-Build      Engineer-Procure-Construct (EPC)</a:t>
            </a:r>
          </a:p>
          <a:p>
            <a:pPr algn="ctr">
              <a:lnSpc>
                <a:spcPct val="250000"/>
              </a:lnSpc>
            </a:pPr>
            <a:r>
              <a:rPr lang="en-US" sz="1600" b="1">
                <a:solidFill>
                  <a:schemeClr val="tx2"/>
                </a:solidFill>
              </a:rPr>
              <a:t>Energy Service Agreements (ESA)      Public-Private Partnership (P3)      Energy-as-a-Service (</a:t>
            </a:r>
            <a:r>
              <a:rPr lang="en-US" sz="1600" b="1" err="1">
                <a:solidFill>
                  <a:schemeClr val="tx2"/>
                </a:solidFill>
              </a:rPr>
              <a:t>EaaS</a:t>
            </a:r>
            <a:r>
              <a:rPr lang="en-US" sz="1600" b="1">
                <a:solidFill>
                  <a:schemeClr val="tx2"/>
                </a:solidFill>
              </a:rPr>
              <a:t>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9806F0C-3583-4BE0-9368-F819134DFE92}"/>
              </a:ext>
            </a:extLst>
          </p:cNvPr>
          <p:cNvCxnSpPr>
            <a:cxnSpLocks/>
          </p:cNvCxnSpPr>
          <p:nvPr userDrawn="1"/>
        </p:nvCxnSpPr>
        <p:spPr>
          <a:xfrm>
            <a:off x="5691321" y="3634819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E782BF9-06F5-4590-900A-7D3162EB1038}"/>
              </a:ext>
            </a:extLst>
          </p:cNvPr>
          <p:cNvCxnSpPr>
            <a:cxnSpLocks/>
          </p:cNvCxnSpPr>
          <p:nvPr userDrawn="1"/>
        </p:nvCxnSpPr>
        <p:spPr>
          <a:xfrm>
            <a:off x="5317941" y="4216990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F9EFC9C-2725-481F-9593-E6EDA7E1450D}"/>
              </a:ext>
            </a:extLst>
          </p:cNvPr>
          <p:cNvCxnSpPr>
            <a:cxnSpLocks/>
          </p:cNvCxnSpPr>
          <p:nvPr userDrawn="1"/>
        </p:nvCxnSpPr>
        <p:spPr>
          <a:xfrm>
            <a:off x="6934418" y="4216990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F849916-1E91-43A9-B261-06E9FE455C3D}"/>
              </a:ext>
            </a:extLst>
          </p:cNvPr>
          <p:cNvCxnSpPr>
            <a:cxnSpLocks/>
          </p:cNvCxnSpPr>
          <p:nvPr userDrawn="1"/>
        </p:nvCxnSpPr>
        <p:spPr>
          <a:xfrm>
            <a:off x="4720793" y="4864288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032DCA8-F485-42B8-BFC7-8333048F1DB5}"/>
              </a:ext>
            </a:extLst>
          </p:cNvPr>
          <p:cNvCxnSpPr>
            <a:cxnSpLocks/>
          </p:cNvCxnSpPr>
          <p:nvPr userDrawn="1"/>
        </p:nvCxnSpPr>
        <p:spPr>
          <a:xfrm>
            <a:off x="8043113" y="4864288"/>
            <a:ext cx="0" cy="45738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3D982EC-C571-4CCD-98E2-85F0E85EA254}"/>
              </a:ext>
            </a:extLst>
          </p:cNvPr>
          <p:cNvSpPr txBox="1"/>
          <p:nvPr userDrawn="1"/>
        </p:nvSpPr>
        <p:spPr>
          <a:xfrm>
            <a:off x="609600" y="1368209"/>
            <a:ext cx="11077575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7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Track record of $6+ Billion in energy projects across financing models, markets &amp; technologies</a:t>
            </a:r>
          </a:p>
          <a:p>
            <a:pPr marL="293687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Budget-neutral infrastructure upgrades use energy savings to pay for projects over time</a:t>
            </a:r>
          </a:p>
          <a:p>
            <a:pPr marL="293687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Options for customers to implement infrastructure upgrades on- or off-balance sheet </a:t>
            </a:r>
          </a:p>
          <a:p>
            <a:pPr marL="293687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Innovative funding with renewable energy certificates, grants, utility rebates &amp; tax credits</a:t>
            </a:r>
          </a:p>
          <a:p>
            <a:pPr>
              <a:spcAft>
                <a:spcPts val="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86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WhyAmeres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Placeholder 4" descr="A large building&#10;&#10;Description automatically generated">
            <a:extLst>
              <a:ext uri="{FF2B5EF4-FFF2-40B4-BE49-F238E27FC236}">
                <a16:creationId xmlns:a16="http://schemas.microsoft.com/office/drawing/2014/main" id="{1A2ECCA4-52DF-4335-B24D-26C43437D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3838" y="-22191"/>
            <a:ext cx="4601337" cy="69193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010CE0D-7928-4826-81F6-0E1F958123C1}"/>
              </a:ext>
            </a:extLst>
          </p:cNvPr>
          <p:cNvGrpSpPr/>
          <p:nvPr userDrawn="1"/>
        </p:nvGrpSpPr>
        <p:grpSpPr>
          <a:xfrm>
            <a:off x="0" y="-94586"/>
            <a:ext cx="9504111" cy="6943391"/>
            <a:chOff x="1331797" y="1"/>
            <a:chExt cx="9511533" cy="6913382"/>
          </a:xfrm>
        </p:grpSpPr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D019CF9D-43D9-44E3-ACCE-1E0C85E0F208}"/>
                </a:ext>
              </a:extLst>
            </p:cNvPr>
            <p:cNvSpPr/>
            <p:nvPr userDrawn="1"/>
          </p:nvSpPr>
          <p:spPr>
            <a:xfrm>
              <a:off x="1331797" y="6659"/>
              <a:ext cx="9511533" cy="690672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1533" h="6906724">
                  <a:moveTo>
                    <a:pt x="7884" y="0"/>
                  </a:moveTo>
                  <a:cubicBezTo>
                    <a:pt x="1174" y="8162"/>
                    <a:pt x="6438215" y="49582"/>
                    <a:pt x="7638447" y="52386"/>
                  </a:cubicBezTo>
                  <a:lnTo>
                    <a:pt x="9511533" y="6886444"/>
                  </a:lnTo>
                  <a:lnTo>
                    <a:pt x="0" y="6906724"/>
                  </a:lnTo>
                  <a:lnTo>
                    <a:pt x="7884" y="0"/>
                  </a:lnTo>
                  <a:close/>
                </a:path>
              </a:pathLst>
            </a:custGeom>
            <a:gradFill flip="none" rotWithShape="1">
              <a:gsLst>
                <a:gs pos="93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FFA2CF4E-2991-4B91-87D1-9F87F946E6D1}"/>
                </a:ext>
              </a:extLst>
            </p:cNvPr>
            <p:cNvSpPr/>
            <p:nvPr userDrawn="1"/>
          </p:nvSpPr>
          <p:spPr>
            <a:xfrm>
              <a:off x="1334904" y="1"/>
              <a:ext cx="7779816" cy="6910330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16" h="6910329">
                  <a:moveTo>
                    <a:pt x="5328" y="0"/>
                  </a:moveTo>
                  <a:lnTo>
                    <a:pt x="7638536" y="55584"/>
                  </a:lnTo>
                  <a:lnTo>
                    <a:pt x="7779816" y="600430"/>
                  </a:lnTo>
                  <a:cubicBezTo>
                    <a:pt x="7122959" y="1742338"/>
                    <a:pt x="5058201" y="4804830"/>
                    <a:pt x="3697394" y="6907030"/>
                  </a:cubicBezTo>
                  <a:lnTo>
                    <a:pt x="915" y="6910329"/>
                  </a:lnTo>
                  <a:cubicBezTo>
                    <a:pt x="-3503" y="4620947"/>
                    <a:pt x="9746" y="2289382"/>
                    <a:pt x="5328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063D56"/>
                </a:gs>
                <a:gs pos="0">
                  <a:schemeClr val="tx2"/>
                </a:gs>
              </a:gsLst>
              <a:lin ang="4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7ECDB8E9-DA9A-4FB2-AFFC-D025411169F9}"/>
                </a:ext>
              </a:extLst>
            </p:cNvPr>
            <p:cNvSpPr/>
            <p:nvPr userDrawn="1"/>
          </p:nvSpPr>
          <p:spPr>
            <a:xfrm>
              <a:off x="8813302" y="4655698"/>
              <a:ext cx="2024692" cy="224201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994" h="3406640">
                  <a:moveTo>
                    <a:pt x="0" y="3406640"/>
                  </a:moveTo>
                  <a:lnTo>
                    <a:pt x="1902106" y="0"/>
                  </a:lnTo>
                  <a:lnTo>
                    <a:pt x="2717994" y="3394176"/>
                  </a:lnTo>
                  <a:lnTo>
                    <a:pt x="0" y="3406640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063D56"/>
                </a:gs>
                <a:gs pos="0">
                  <a:schemeClr val="tx2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27739E01-35F0-4514-B9C3-B88B25B462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44354" y="6229293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65DC32-7F29-43D7-AE2E-BBCC69DD6860}"/>
              </a:ext>
            </a:extLst>
          </p:cNvPr>
          <p:cNvGrpSpPr/>
          <p:nvPr userDrawn="1"/>
        </p:nvGrpSpPr>
        <p:grpSpPr>
          <a:xfrm>
            <a:off x="896472" y="420591"/>
            <a:ext cx="6514573" cy="5658098"/>
            <a:chOff x="1051452" y="529078"/>
            <a:chExt cx="6514573" cy="5658098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14A1134-22DC-47B2-B373-9A75C76BEB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452" y="1553354"/>
              <a:ext cx="683974" cy="69687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2B6CF1C-53F3-470A-B79D-7F570275CD84}"/>
                </a:ext>
              </a:extLst>
            </p:cNvPr>
            <p:cNvSpPr txBox="1"/>
            <p:nvPr userDrawn="1"/>
          </p:nvSpPr>
          <p:spPr>
            <a:xfrm>
              <a:off x="1875658" y="1513887"/>
              <a:ext cx="3098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2600" spc="3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Innovative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BDC0A8-5AF5-4FB1-9A37-7400B01FB4BA}"/>
                </a:ext>
              </a:extLst>
            </p:cNvPr>
            <p:cNvSpPr txBox="1"/>
            <p:nvPr userDrawn="1"/>
          </p:nvSpPr>
          <p:spPr>
            <a:xfrm>
              <a:off x="1875658" y="1984399"/>
              <a:ext cx="504266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Ameresco (NYSE:AMRC) is an innovative technology integrator with a comprehensive portfolio of energy efficiency and renewable energy solutions.</a:t>
              </a:r>
            </a:p>
          </p:txBody>
        </p:sp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DB2BA5CD-965C-450E-8A28-A4406AC4C58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51452" y="529078"/>
              <a:ext cx="6455715" cy="720785"/>
            </a:xfrm>
            <a:prstGeom prst="rect">
              <a:avLst/>
            </a:prstGeom>
          </p:spPr>
          <p:txBody>
            <a:bodyPr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800" b="0" i="0" kern="1200" cap="none" spc="1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en-US">
                  <a:solidFill>
                    <a:schemeClr val="bg1"/>
                  </a:solidFill>
                </a:rPr>
                <a:t>Why Ameresco?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A9210F1-C42A-40B6-BE58-D8388F1582FD}"/>
                </a:ext>
              </a:extLst>
            </p:cNvPr>
            <p:cNvSpPr txBox="1"/>
            <p:nvPr userDrawn="1"/>
          </p:nvSpPr>
          <p:spPr>
            <a:xfrm>
              <a:off x="1875658" y="3194043"/>
              <a:ext cx="3098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2600" spc="3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Experts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103C05-2967-447F-A8E2-BB94BB2AFD7E}"/>
                </a:ext>
              </a:extLst>
            </p:cNvPr>
            <p:cNvSpPr txBox="1"/>
            <p:nvPr userDrawn="1"/>
          </p:nvSpPr>
          <p:spPr>
            <a:xfrm>
              <a:off x="1875658" y="3664555"/>
              <a:ext cx="569036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deliver a broad and deep solution portfolio within a single energy partner. From design and development to financing and construction, our in-house technical expertise sets us apart.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32D0A1E-4263-422C-81B6-87F28FBCECA5}"/>
                </a:ext>
              </a:extLst>
            </p:cNvPr>
            <p:cNvSpPr txBox="1"/>
            <p:nvPr userDrawn="1"/>
          </p:nvSpPr>
          <p:spPr>
            <a:xfrm>
              <a:off x="1875658" y="4931834"/>
              <a:ext cx="3098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2600" spc="3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Independent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8CB659-12A1-4FAF-8888-F42CA0AA8959}"/>
                </a:ext>
              </a:extLst>
            </p:cNvPr>
            <p:cNvSpPr txBox="1"/>
            <p:nvPr userDrawn="1"/>
          </p:nvSpPr>
          <p:spPr>
            <a:xfrm>
              <a:off x="1875658" y="5402346"/>
              <a:ext cx="438226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937" defTabSz="457200">
                <a:spcBef>
                  <a:spcPts val="600"/>
                </a:spcBef>
                <a:buClr>
                  <a:schemeClr val="tx2"/>
                </a:buClr>
                <a:buSzPct val="110000"/>
              </a:pPr>
              <a:r>
                <a:rPr lang="en-U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objective approach enables us to implement the most advanced technologies to meet the unique needs of each customer.</a:t>
              </a: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65708BDB-1754-41C6-A899-6D000D8B7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452" y="3225943"/>
              <a:ext cx="683974" cy="696879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91EE09B2-F887-4E39-9F72-AE46544FA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452" y="4953143"/>
              <a:ext cx="683974" cy="696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220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1"/>
            <a:ext cx="1219200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Titelmasterformat durch Klicken bearbeiten</a:t>
            </a:r>
            <a:endParaRPr kumimoji="0" lang="en-US" sz="1999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6737" y="1412874"/>
            <a:ext cx="5469263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191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7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7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0388" y="1412874"/>
            <a:ext cx="5469263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191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7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7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94531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7" y="1412874"/>
            <a:ext cx="5469263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191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7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7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0387" y="1412876"/>
            <a:ext cx="5469151" cy="2303463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0387" y="3860802"/>
            <a:ext cx="5469151" cy="2305049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9611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7BDEE-2BD3-4D5A-9A98-19AB3641A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48806-CCA8-4991-923E-68028C0A9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8EDEB-6770-4E06-B66C-DB346B591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601-C16A-4530-B33C-F50030FB6C3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5B742-0DB2-4D77-9263-1D4E502D4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5E57E-922A-4BA6-9491-70EEACDC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E6543-78D6-4C81-BB84-7C020E9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1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Divid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69463FB-A3C4-C54E-9270-F42EA22723AF}"/>
              </a:ext>
            </a:extLst>
          </p:cNvPr>
          <p:cNvGrpSpPr/>
          <p:nvPr userDrawn="1"/>
        </p:nvGrpSpPr>
        <p:grpSpPr>
          <a:xfrm>
            <a:off x="-9525" y="-55382"/>
            <a:ext cx="9504111" cy="6943391"/>
            <a:chOff x="1331797" y="1"/>
            <a:chExt cx="9511533" cy="6913382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836C9040-E624-4345-9EA8-61BECE66840B}"/>
                </a:ext>
              </a:extLst>
            </p:cNvPr>
            <p:cNvSpPr/>
            <p:nvPr userDrawn="1"/>
          </p:nvSpPr>
          <p:spPr>
            <a:xfrm>
              <a:off x="1331797" y="6659"/>
              <a:ext cx="9511533" cy="690672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1533" h="6906724">
                  <a:moveTo>
                    <a:pt x="7884" y="0"/>
                  </a:moveTo>
                  <a:cubicBezTo>
                    <a:pt x="1174" y="8162"/>
                    <a:pt x="6438215" y="49582"/>
                    <a:pt x="7638447" y="52386"/>
                  </a:cubicBezTo>
                  <a:lnTo>
                    <a:pt x="9511533" y="6886444"/>
                  </a:lnTo>
                  <a:lnTo>
                    <a:pt x="0" y="6906724"/>
                  </a:lnTo>
                  <a:lnTo>
                    <a:pt x="7884" y="0"/>
                  </a:lnTo>
                  <a:close/>
                </a:path>
              </a:pathLst>
            </a:custGeom>
            <a:gradFill flip="none" rotWithShape="1">
              <a:gsLst>
                <a:gs pos="70000">
                  <a:schemeClr val="accent4"/>
                </a:gs>
                <a:gs pos="0">
                  <a:schemeClr val="accent3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E1DD2684-6AFC-FC48-94F6-E5F12EE74CBD}"/>
                </a:ext>
              </a:extLst>
            </p:cNvPr>
            <p:cNvSpPr/>
            <p:nvPr userDrawn="1"/>
          </p:nvSpPr>
          <p:spPr>
            <a:xfrm>
              <a:off x="1334904" y="1"/>
              <a:ext cx="7779816" cy="6910330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16" h="6910329">
                  <a:moveTo>
                    <a:pt x="5328" y="0"/>
                  </a:moveTo>
                  <a:lnTo>
                    <a:pt x="7638536" y="55584"/>
                  </a:lnTo>
                  <a:lnTo>
                    <a:pt x="7779816" y="600430"/>
                  </a:lnTo>
                  <a:cubicBezTo>
                    <a:pt x="7122959" y="1742338"/>
                    <a:pt x="5058201" y="4804830"/>
                    <a:pt x="3697394" y="6907030"/>
                  </a:cubicBezTo>
                  <a:lnTo>
                    <a:pt x="915" y="6910329"/>
                  </a:lnTo>
                  <a:cubicBezTo>
                    <a:pt x="-3503" y="4620947"/>
                    <a:pt x="9746" y="2289382"/>
                    <a:pt x="5328" y="0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rgbClr val="359E50"/>
                </a:gs>
                <a:gs pos="74000">
                  <a:schemeClr val="accent4"/>
                </a:gs>
                <a:gs pos="0">
                  <a:schemeClr val="accent3"/>
                </a:gs>
              </a:gsLst>
              <a:lin ang="2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C5118FA8-40F9-FE43-85BC-7B957FD18FD6}"/>
                </a:ext>
              </a:extLst>
            </p:cNvPr>
            <p:cNvSpPr/>
            <p:nvPr userDrawn="1"/>
          </p:nvSpPr>
          <p:spPr>
            <a:xfrm>
              <a:off x="8813302" y="4655698"/>
              <a:ext cx="2024692" cy="224201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994" h="3406640">
                  <a:moveTo>
                    <a:pt x="0" y="3406640"/>
                  </a:moveTo>
                  <a:lnTo>
                    <a:pt x="1902106" y="0"/>
                  </a:lnTo>
                  <a:lnTo>
                    <a:pt x="2717994" y="3394176"/>
                  </a:lnTo>
                  <a:lnTo>
                    <a:pt x="0" y="3406640"/>
                  </a:lnTo>
                  <a:close/>
                </a:path>
              </a:pathLst>
            </a:custGeom>
            <a:gradFill flip="none" rotWithShape="1">
              <a:gsLst>
                <a:gs pos="12000">
                  <a:srgbClr val="4CA857"/>
                </a:gs>
                <a:gs pos="70000">
                  <a:schemeClr val="accent4"/>
                </a:gs>
                <a:gs pos="0">
                  <a:schemeClr val="accent3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67075B5-1AE1-A24C-AAF6-B7D2AB559A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0005" y="1458411"/>
            <a:ext cx="4210016" cy="22221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7937" indent="0">
              <a:lnSpc>
                <a:spcPts val="6400"/>
              </a:lnSpc>
              <a:spcBef>
                <a:spcPts val="0"/>
              </a:spcBef>
              <a:buFontTx/>
              <a:buNone/>
              <a:defRPr sz="60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E2F597-A881-A84F-AC28-0EFC19A47B27}"/>
              </a:ext>
            </a:extLst>
          </p:cNvPr>
          <p:cNvCxnSpPr>
            <a:cxnSpLocks/>
          </p:cNvCxnSpPr>
          <p:nvPr userDrawn="1"/>
        </p:nvCxnSpPr>
        <p:spPr>
          <a:xfrm>
            <a:off x="1088021" y="1458411"/>
            <a:ext cx="0" cy="2048536"/>
          </a:xfrm>
          <a:prstGeom prst="line">
            <a:avLst/>
          </a:prstGeom>
          <a:ln w="53975"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3DD81C3-32D8-4B2B-ACD3-960123A2F0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3838" y="-22191"/>
            <a:ext cx="4601337" cy="6919395"/>
          </a:xfrm>
          <a:custGeom>
            <a:avLst/>
            <a:gdLst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0 w 4581525"/>
              <a:gd name="connsiteY3" fmla="*/ 6858000 h 6858000"/>
              <a:gd name="connsiteX4" fmla="*/ 0 w 4581525"/>
              <a:gd name="connsiteY4" fmla="*/ 0 h 6858000"/>
              <a:gd name="connsiteX0" fmla="*/ 0 w 4581525"/>
              <a:gd name="connsiteY0" fmla="*/ 0 h 6858000"/>
              <a:gd name="connsiteX1" fmla="*/ 4581525 w 4581525"/>
              <a:gd name="connsiteY1" fmla="*/ 0 h 6858000"/>
              <a:gd name="connsiteX2" fmla="*/ 4581525 w 4581525"/>
              <a:gd name="connsiteY2" fmla="*/ 6858000 h 6858000"/>
              <a:gd name="connsiteX3" fmla="*/ 1896035 w 4581525"/>
              <a:gd name="connsiteY3" fmla="*/ 6858000 h 6858000"/>
              <a:gd name="connsiteX4" fmla="*/ 0 w 4581525"/>
              <a:gd name="connsiteY4" fmla="*/ 0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77747 w 4563237"/>
              <a:gd name="connsiteY3" fmla="*/ 6858000 h 6858000"/>
              <a:gd name="connsiteX4" fmla="*/ 0 w 4563237"/>
              <a:gd name="connsiteY4" fmla="*/ 4572 h 6858000"/>
              <a:gd name="connsiteX0" fmla="*/ 0 w 4563237"/>
              <a:gd name="connsiteY0" fmla="*/ 4572 h 6858000"/>
              <a:gd name="connsiteX1" fmla="*/ 4563237 w 4563237"/>
              <a:gd name="connsiteY1" fmla="*/ 0 h 6858000"/>
              <a:gd name="connsiteX2" fmla="*/ 4563237 w 4563237"/>
              <a:gd name="connsiteY2" fmla="*/ 6858000 h 6858000"/>
              <a:gd name="connsiteX3" fmla="*/ 1869932 w 4563237"/>
              <a:gd name="connsiteY3" fmla="*/ 6858000 h 6858000"/>
              <a:gd name="connsiteX4" fmla="*/ 0 w 4563237"/>
              <a:gd name="connsiteY4" fmla="*/ 4572 h 6858000"/>
              <a:gd name="connsiteX0" fmla="*/ 0 w 4601337"/>
              <a:gd name="connsiteY0" fmla="*/ 0 h 6853428"/>
              <a:gd name="connsiteX1" fmla="*/ 4601337 w 4601337"/>
              <a:gd name="connsiteY1" fmla="*/ 8128 h 6853428"/>
              <a:gd name="connsiteX2" fmla="*/ 4563237 w 4601337"/>
              <a:gd name="connsiteY2" fmla="*/ 6853428 h 6853428"/>
              <a:gd name="connsiteX3" fmla="*/ 1869932 w 4601337"/>
              <a:gd name="connsiteY3" fmla="*/ 6853428 h 6853428"/>
              <a:gd name="connsiteX4" fmla="*/ 0 w 4601337"/>
              <a:gd name="connsiteY4" fmla="*/ 0 h 6853428"/>
              <a:gd name="connsiteX0" fmla="*/ 0 w 4601337"/>
              <a:gd name="connsiteY0" fmla="*/ 0 h 6866128"/>
              <a:gd name="connsiteX1" fmla="*/ 4601337 w 4601337"/>
              <a:gd name="connsiteY1" fmla="*/ 8128 h 6866128"/>
              <a:gd name="connsiteX2" fmla="*/ 4601337 w 4601337"/>
              <a:gd name="connsiteY2" fmla="*/ 6866128 h 6866128"/>
              <a:gd name="connsiteX3" fmla="*/ 1869932 w 4601337"/>
              <a:gd name="connsiteY3" fmla="*/ 6853428 h 6866128"/>
              <a:gd name="connsiteX4" fmla="*/ 0 w 4601337"/>
              <a:gd name="connsiteY4" fmla="*/ 0 h 686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1337" h="6866128">
                <a:moveTo>
                  <a:pt x="0" y="0"/>
                </a:moveTo>
                <a:lnTo>
                  <a:pt x="4601337" y="8128"/>
                </a:lnTo>
                <a:lnTo>
                  <a:pt x="4601337" y="6866128"/>
                </a:lnTo>
                <a:lnTo>
                  <a:pt x="1869932" y="685342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7937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7937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5A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63C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7368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Divid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7741E-0665-0C4B-806B-CDF191E66AE9}"/>
              </a:ext>
            </a:extLst>
          </p:cNvPr>
          <p:cNvGrpSpPr/>
          <p:nvPr userDrawn="1"/>
        </p:nvGrpSpPr>
        <p:grpSpPr>
          <a:xfrm>
            <a:off x="-9525" y="-55382"/>
            <a:ext cx="9504111" cy="6943391"/>
            <a:chOff x="1331797" y="1"/>
            <a:chExt cx="9511533" cy="6913382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E1A70362-9BC4-384F-A0E8-4B4CCC41255D}"/>
                </a:ext>
              </a:extLst>
            </p:cNvPr>
            <p:cNvSpPr/>
            <p:nvPr userDrawn="1"/>
          </p:nvSpPr>
          <p:spPr>
            <a:xfrm>
              <a:off x="1331797" y="6659"/>
              <a:ext cx="9511533" cy="6906724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7884 w 9511533"/>
                <a:gd name="connsiteY0" fmla="*/ 0 h 6906724"/>
                <a:gd name="connsiteX1" fmla="*/ 7631379 w 9511533"/>
                <a:gd name="connsiteY1" fmla="*/ 10203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4913 w 9511533"/>
                <a:gd name="connsiteY1" fmla="*/ 38325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  <a:gd name="connsiteX0" fmla="*/ 7884 w 9511533"/>
                <a:gd name="connsiteY0" fmla="*/ 0 h 6906724"/>
                <a:gd name="connsiteX1" fmla="*/ 7638447 w 9511533"/>
                <a:gd name="connsiteY1" fmla="*/ 52386 h 6906724"/>
                <a:gd name="connsiteX2" fmla="*/ 9511533 w 9511533"/>
                <a:gd name="connsiteY2" fmla="*/ 6886444 h 6906724"/>
                <a:gd name="connsiteX3" fmla="*/ 0 w 9511533"/>
                <a:gd name="connsiteY3" fmla="*/ 6906724 h 6906724"/>
                <a:gd name="connsiteX4" fmla="*/ 7884 w 9511533"/>
                <a:gd name="connsiteY4" fmla="*/ 0 h 690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1533" h="6906724">
                  <a:moveTo>
                    <a:pt x="7884" y="0"/>
                  </a:moveTo>
                  <a:cubicBezTo>
                    <a:pt x="1174" y="8162"/>
                    <a:pt x="6438215" y="49582"/>
                    <a:pt x="7638447" y="52386"/>
                  </a:cubicBezTo>
                  <a:lnTo>
                    <a:pt x="9511533" y="6886444"/>
                  </a:lnTo>
                  <a:lnTo>
                    <a:pt x="0" y="6906724"/>
                  </a:lnTo>
                  <a:lnTo>
                    <a:pt x="7884" y="0"/>
                  </a:lnTo>
                  <a:close/>
                </a:path>
              </a:pathLst>
            </a:custGeom>
            <a:gradFill flip="none" rotWithShape="1">
              <a:gsLst>
                <a:gs pos="55000">
                  <a:srgbClr val="F8AF54"/>
                </a:gs>
                <a:gs pos="88000">
                  <a:schemeClr val="accent6"/>
                </a:gs>
                <a:gs pos="0">
                  <a:schemeClr val="accent5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C2DE100E-FB7E-B54C-87E3-64F072DAB46C}"/>
                </a:ext>
              </a:extLst>
            </p:cNvPr>
            <p:cNvSpPr/>
            <p:nvPr userDrawn="1"/>
          </p:nvSpPr>
          <p:spPr>
            <a:xfrm>
              <a:off x="1334904" y="1"/>
              <a:ext cx="7779816" cy="6910330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84869 w 12191999"/>
                <a:gd name="connsiteY2" fmla="*/ 863958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12184869 w 12191999"/>
                <a:gd name="connsiteY2" fmla="*/ 863958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94650"/>
                <a:gd name="connsiteX1" fmla="*/ 12191999 w 12191999"/>
                <a:gd name="connsiteY1" fmla="*/ 0 h 6894650"/>
                <a:gd name="connsiteX2" fmla="*/ 3676973 w 12191999"/>
                <a:gd name="connsiteY2" fmla="*/ 6867193 h 6894650"/>
                <a:gd name="connsiteX3" fmla="*/ 0 w 12191999"/>
                <a:gd name="connsiteY3" fmla="*/ 6894650 h 6894650"/>
                <a:gd name="connsiteX4" fmla="*/ 0 w 12191999"/>
                <a:gd name="connsiteY4" fmla="*/ 0 h 6894650"/>
                <a:gd name="connsiteX0" fmla="*/ 0 w 12191999"/>
                <a:gd name="connsiteY0" fmla="*/ 0 h 6868146"/>
                <a:gd name="connsiteX1" fmla="*/ 12191999 w 12191999"/>
                <a:gd name="connsiteY1" fmla="*/ 0 h 6868146"/>
                <a:gd name="connsiteX2" fmla="*/ 3676973 w 12191999"/>
                <a:gd name="connsiteY2" fmla="*/ 6867193 h 6868146"/>
                <a:gd name="connsiteX3" fmla="*/ 13253 w 12191999"/>
                <a:gd name="connsiteY3" fmla="*/ 6868146 h 6868146"/>
                <a:gd name="connsiteX4" fmla="*/ 0 w 12191999"/>
                <a:gd name="connsiteY4" fmla="*/ 0 h 6868146"/>
                <a:gd name="connsiteX0" fmla="*/ 0 w 7765773"/>
                <a:gd name="connsiteY0" fmla="*/ 26504 h 6894650"/>
                <a:gd name="connsiteX1" fmla="*/ 7765773 w 7765773"/>
                <a:gd name="connsiteY1" fmla="*/ 0 h 6894650"/>
                <a:gd name="connsiteX2" fmla="*/ 3676973 w 7765773"/>
                <a:gd name="connsiteY2" fmla="*/ 6893697 h 6894650"/>
                <a:gd name="connsiteX3" fmla="*/ 13253 w 7765773"/>
                <a:gd name="connsiteY3" fmla="*/ 6894650 h 6894650"/>
                <a:gd name="connsiteX4" fmla="*/ 0 w 7765773"/>
                <a:gd name="connsiteY4" fmla="*/ 26504 h 6894650"/>
                <a:gd name="connsiteX0" fmla="*/ 0 w 7487477"/>
                <a:gd name="connsiteY0" fmla="*/ 39757 h 6907903"/>
                <a:gd name="connsiteX1" fmla="*/ 7487477 w 7487477"/>
                <a:gd name="connsiteY1" fmla="*/ 0 h 6907903"/>
                <a:gd name="connsiteX2" fmla="*/ 3676973 w 7487477"/>
                <a:gd name="connsiteY2" fmla="*/ 6906950 h 6907903"/>
                <a:gd name="connsiteX3" fmla="*/ 13253 w 7487477"/>
                <a:gd name="connsiteY3" fmla="*/ 6907903 h 6907903"/>
                <a:gd name="connsiteX4" fmla="*/ 0 w 7487477"/>
                <a:gd name="connsiteY4" fmla="*/ 39757 h 6907903"/>
                <a:gd name="connsiteX0" fmla="*/ 0 w 7839763"/>
                <a:gd name="connsiteY0" fmla="*/ 39757 h 6907903"/>
                <a:gd name="connsiteX1" fmla="*/ 7487477 w 7839763"/>
                <a:gd name="connsiteY1" fmla="*/ 0 h 6907903"/>
                <a:gd name="connsiteX2" fmla="*/ 6321287 w 7839763"/>
                <a:gd name="connsiteY2" fmla="*/ 2166765 h 6907903"/>
                <a:gd name="connsiteX3" fmla="*/ 3676973 w 7839763"/>
                <a:gd name="connsiteY3" fmla="*/ 6906950 h 6907903"/>
                <a:gd name="connsiteX4" fmla="*/ 13253 w 7839763"/>
                <a:gd name="connsiteY4" fmla="*/ 6907903 h 6907903"/>
                <a:gd name="connsiteX5" fmla="*/ 0 w 7839763"/>
                <a:gd name="connsiteY5" fmla="*/ 39757 h 6907903"/>
                <a:gd name="connsiteX0" fmla="*/ 0 w 8275157"/>
                <a:gd name="connsiteY0" fmla="*/ 39757 h 6907903"/>
                <a:gd name="connsiteX1" fmla="*/ 7487477 w 8275157"/>
                <a:gd name="connsiteY1" fmla="*/ 0 h 6907903"/>
                <a:gd name="connsiteX2" fmla="*/ 7792278 w 8275157"/>
                <a:gd name="connsiteY2" fmla="*/ 629513 h 6907903"/>
                <a:gd name="connsiteX3" fmla="*/ 3676973 w 8275157"/>
                <a:gd name="connsiteY3" fmla="*/ 6906950 h 6907903"/>
                <a:gd name="connsiteX4" fmla="*/ 13253 w 8275157"/>
                <a:gd name="connsiteY4" fmla="*/ 6907903 h 6907903"/>
                <a:gd name="connsiteX5" fmla="*/ 0 w 8275157"/>
                <a:gd name="connsiteY5" fmla="*/ 39757 h 6907903"/>
                <a:gd name="connsiteX0" fmla="*/ 0 w 8365192"/>
                <a:gd name="connsiteY0" fmla="*/ 119833 h 6987979"/>
                <a:gd name="connsiteX1" fmla="*/ 7487477 w 8365192"/>
                <a:gd name="connsiteY1" fmla="*/ 80076 h 6987979"/>
                <a:gd name="connsiteX2" fmla="*/ 7792278 w 8365192"/>
                <a:gd name="connsiteY2" fmla="*/ 709589 h 6987979"/>
                <a:gd name="connsiteX3" fmla="*/ 3676973 w 8365192"/>
                <a:gd name="connsiteY3" fmla="*/ 6987026 h 6987979"/>
                <a:gd name="connsiteX4" fmla="*/ 13253 w 8365192"/>
                <a:gd name="connsiteY4" fmla="*/ 6987979 h 6987979"/>
                <a:gd name="connsiteX5" fmla="*/ 0 w 8365192"/>
                <a:gd name="connsiteY5" fmla="*/ 119833 h 6987979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7792278"/>
                <a:gd name="connsiteY0" fmla="*/ 39757 h 6907903"/>
                <a:gd name="connsiteX1" fmla="*/ 7487477 w 7792278"/>
                <a:gd name="connsiteY1" fmla="*/ 0 h 6907903"/>
                <a:gd name="connsiteX2" fmla="*/ 7792278 w 7792278"/>
                <a:gd name="connsiteY2" fmla="*/ 629513 h 6907903"/>
                <a:gd name="connsiteX3" fmla="*/ 3676973 w 7792278"/>
                <a:gd name="connsiteY3" fmla="*/ 6906950 h 6907903"/>
                <a:gd name="connsiteX4" fmla="*/ 13253 w 7792278"/>
                <a:gd name="connsiteY4" fmla="*/ 6907903 h 6907903"/>
                <a:gd name="connsiteX5" fmla="*/ 0 w 7792278"/>
                <a:gd name="connsiteY5" fmla="*/ 39757 h 6907903"/>
                <a:gd name="connsiteX0" fmla="*/ 0 w 8056113"/>
                <a:gd name="connsiteY0" fmla="*/ 60031 h 6928177"/>
                <a:gd name="connsiteX1" fmla="*/ 7621484 w 8056113"/>
                <a:gd name="connsiteY1" fmla="*/ 67570 h 6928177"/>
                <a:gd name="connsiteX2" fmla="*/ 7792278 w 8056113"/>
                <a:gd name="connsiteY2" fmla="*/ 649787 h 6928177"/>
                <a:gd name="connsiteX3" fmla="*/ 3676973 w 8056113"/>
                <a:gd name="connsiteY3" fmla="*/ 6927224 h 6928177"/>
                <a:gd name="connsiteX4" fmla="*/ 13253 w 8056113"/>
                <a:gd name="connsiteY4" fmla="*/ 6928177 h 6928177"/>
                <a:gd name="connsiteX5" fmla="*/ 0 w 8056113"/>
                <a:gd name="connsiteY5" fmla="*/ 60031 h 6928177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676973 w 7792278"/>
                <a:gd name="connsiteY3" fmla="*/ 6867193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8052675"/>
                <a:gd name="connsiteY0" fmla="*/ 59638 h 6927784"/>
                <a:gd name="connsiteX1" fmla="*/ 7621484 w 8052675"/>
                <a:gd name="connsiteY1" fmla="*/ 67177 h 6927784"/>
                <a:gd name="connsiteX2" fmla="*/ 7792278 w 8052675"/>
                <a:gd name="connsiteY2" fmla="*/ 649394 h 6927784"/>
                <a:gd name="connsiteX3" fmla="*/ 3723865 w 8052675"/>
                <a:gd name="connsiteY3" fmla="*/ 6920970 h 6927784"/>
                <a:gd name="connsiteX4" fmla="*/ 13253 w 8052675"/>
                <a:gd name="connsiteY4" fmla="*/ 6927784 h 6927784"/>
                <a:gd name="connsiteX5" fmla="*/ 0 w 8052675"/>
                <a:gd name="connsiteY5" fmla="*/ 59638 h 6927784"/>
                <a:gd name="connsiteX0" fmla="*/ 0 w 7792278"/>
                <a:gd name="connsiteY0" fmla="*/ 0 h 6868146"/>
                <a:gd name="connsiteX1" fmla="*/ 7621484 w 7792278"/>
                <a:gd name="connsiteY1" fmla="*/ 7539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8055290"/>
                <a:gd name="connsiteY0" fmla="*/ 57343 h 6925489"/>
                <a:gd name="connsiteX1" fmla="*/ 7633208 w 8055290"/>
                <a:gd name="connsiteY1" fmla="*/ 70743 h 6925489"/>
                <a:gd name="connsiteX2" fmla="*/ 7792278 w 8055290"/>
                <a:gd name="connsiteY2" fmla="*/ 647099 h 6925489"/>
                <a:gd name="connsiteX3" fmla="*/ 3723865 w 8055290"/>
                <a:gd name="connsiteY3" fmla="*/ 6918675 h 6925489"/>
                <a:gd name="connsiteX4" fmla="*/ 13253 w 8055290"/>
                <a:gd name="connsiteY4" fmla="*/ 6925489 h 6925489"/>
                <a:gd name="connsiteX5" fmla="*/ 0 w 8055290"/>
                <a:gd name="connsiteY5" fmla="*/ 57343 h 6925489"/>
                <a:gd name="connsiteX0" fmla="*/ 0 w 7792278"/>
                <a:gd name="connsiteY0" fmla="*/ 0 h 6868146"/>
                <a:gd name="connsiteX1" fmla="*/ 7633208 w 7792278"/>
                <a:gd name="connsiteY1" fmla="*/ 13400 h 6868146"/>
                <a:gd name="connsiteX2" fmla="*/ 7792278 w 7792278"/>
                <a:gd name="connsiteY2" fmla="*/ 589756 h 6868146"/>
                <a:gd name="connsiteX3" fmla="*/ 3723865 w 7792278"/>
                <a:gd name="connsiteY3" fmla="*/ 6861332 h 6868146"/>
                <a:gd name="connsiteX4" fmla="*/ 13253 w 7792278"/>
                <a:gd name="connsiteY4" fmla="*/ 6868146 h 6868146"/>
                <a:gd name="connsiteX5" fmla="*/ 0 w 7792278"/>
                <a:gd name="connsiteY5" fmla="*/ 0 h 6868146"/>
                <a:gd name="connsiteX0" fmla="*/ 0 w 7774488"/>
                <a:gd name="connsiteY0" fmla="*/ 0 h 6868146"/>
                <a:gd name="connsiteX1" fmla="*/ 7633208 w 7774488"/>
                <a:gd name="connsiteY1" fmla="*/ 13400 h 6868146"/>
                <a:gd name="connsiteX2" fmla="*/ 7774488 w 7774488"/>
                <a:gd name="connsiteY2" fmla="*/ 600430 h 6868146"/>
                <a:gd name="connsiteX3" fmla="*/ 3723865 w 7774488"/>
                <a:gd name="connsiteY3" fmla="*/ 6861332 h 6868146"/>
                <a:gd name="connsiteX4" fmla="*/ 13253 w 7774488"/>
                <a:gd name="connsiteY4" fmla="*/ 6868146 h 6868146"/>
                <a:gd name="connsiteX5" fmla="*/ 0 w 7774488"/>
                <a:gd name="connsiteY5" fmla="*/ 0 h 6868146"/>
                <a:gd name="connsiteX0" fmla="*/ 0 w 8042550"/>
                <a:gd name="connsiteY0" fmla="*/ 53203 h 6960233"/>
                <a:gd name="connsiteX1" fmla="*/ 7633208 w 8042550"/>
                <a:gd name="connsiteY1" fmla="*/ 66603 h 6960233"/>
                <a:gd name="connsiteX2" fmla="*/ 7774488 w 8042550"/>
                <a:gd name="connsiteY2" fmla="*/ 653633 h 6960233"/>
                <a:gd name="connsiteX3" fmla="*/ 3692066 w 8042550"/>
                <a:gd name="connsiteY3" fmla="*/ 6960233 h 6960233"/>
                <a:gd name="connsiteX4" fmla="*/ 13253 w 8042550"/>
                <a:gd name="connsiteY4" fmla="*/ 6921349 h 6960233"/>
                <a:gd name="connsiteX5" fmla="*/ 0 w 8042550"/>
                <a:gd name="connsiteY5" fmla="*/ 53203 h 6960233"/>
                <a:gd name="connsiteX0" fmla="*/ 5328 w 8047878"/>
                <a:gd name="connsiteY0" fmla="*/ 53203 h 6963532"/>
                <a:gd name="connsiteX1" fmla="*/ 7638536 w 8047878"/>
                <a:gd name="connsiteY1" fmla="*/ 66603 h 6963532"/>
                <a:gd name="connsiteX2" fmla="*/ 7779816 w 8047878"/>
                <a:gd name="connsiteY2" fmla="*/ 653633 h 6963532"/>
                <a:gd name="connsiteX3" fmla="*/ 3697394 w 8047878"/>
                <a:gd name="connsiteY3" fmla="*/ 6960233 h 6963532"/>
                <a:gd name="connsiteX4" fmla="*/ 915 w 8047878"/>
                <a:gd name="connsiteY4" fmla="*/ 6963532 h 6963532"/>
                <a:gd name="connsiteX5" fmla="*/ 5328 w 8047878"/>
                <a:gd name="connsiteY5" fmla="*/ 53203 h 6963532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7779816"/>
                <a:gd name="connsiteY0" fmla="*/ 0 h 6910329"/>
                <a:gd name="connsiteX1" fmla="*/ 7638536 w 7779816"/>
                <a:gd name="connsiteY1" fmla="*/ 13400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  <a:gd name="connsiteX0" fmla="*/ 5328 w 8047878"/>
                <a:gd name="connsiteY0" fmla="*/ 36922 h 6947251"/>
                <a:gd name="connsiteX1" fmla="*/ 7638536 w 8047878"/>
                <a:gd name="connsiteY1" fmla="*/ 92506 h 6947251"/>
                <a:gd name="connsiteX2" fmla="*/ 7779816 w 8047878"/>
                <a:gd name="connsiteY2" fmla="*/ 637352 h 6947251"/>
                <a:gd name="connsiteX3" fmla="*/ 3697394 w 8047878"/>
                <a:gd name="connsiteY3" fmla="*/ 6943952 h 6947251"/>
                <a:gd name="connsiteX4" fmla="*/ 915 w 8047878"/>
                <a:gd name="connsiteY4" fmla="*/ 6947251 h 6947251"/>
                <a:gd name="connsiteX5" fmla="*/ 5328 w 8047878"/>
                <a:gd name="connsiteY5" fmla="*/ 36922 h 6947251"/>
                <a:gd name="connsiteX0" fmla="*/ 5328 w 7779816"/>
                <a:gd name="connsiteY0" fmla="*/ 0 h 6910329"/>
                <a:gd name="connsiteX1" fmla="*/ 7638536 w 7779816"/>
                <a:gd name="connsiteY1" fmla="*/ 55584 h 6910329"/>
                <a:gd name="connsiteX2" fmla="*/ 7779816 w 7779816"/>
                <a:gd name="connsiteY2" fmla="*/ 600430 h 6910329"/>
                <a:gd name="connsiteX3" fmla="*/ 3697394 w 7779816"/>
                <a:gd name="connsiteY3" fmla="*/ 6907030 h 6910329"/>
                <a:gd name="connsiteX4" fmla="*/ 915 w 7779816"/>
                <a:gd name="connsiteY4" fmla="*/ 6910329 h 6910329"/>
                <a:gd name="connsiteX5" fmla="*/ 5328 w 7779816"/>
                <a:gd name="connsiteY5" fmla="*/ 0 h 69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9816" h="6910329">
                  <a:moveTo>
                    <a:pt x="5328" y="0"/>
                  </a:moveTo>
                  <a:lnTo>
                    <a:pt x="7638536" y="55584"/>
                  </a:lnTo>
                  <a:lnTo>
                    <a:pt x="7779816" y="600430"/>
                  </a:lnTo>
                  <a:cubicBezTo>
                    <a:pt x="7122959" y="1742338"/>
                    <a:pt x="5058201" y="4804830"/>
                    <a:pt x="3697394" y="6907030"/>
                  </a:cubicBezTo>
                  <a:lnTo>
                    <a:pt x="915" y="6910329"/>
                  </a:lnTo>
                  <a:cubicBezTo>
                    <a:pt x="-3503" y="4620947"/>
                    <a:pt x="9746" y="2289382"/>
                    <a:pt x="5328" y="0"/>
                  </a:cubicBezTo>
                  <a:close/>
                </a:path>
              </a:pathLst>
            </a:custGeom>
            <a:gradFill flip="none" rotWithShape="1">
              <a:gsLst>
                <a:gs pos="74000">
                  <a:schemeClr val="accent6"/>
                </a:gs>
                <a:gs pos="0">
                  <a:schemeClr val="accent5"/>
                </a:gs>
              </a:gsLst>
              <a:lin ang="2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90103FAC-AE63-C744-BC63-187B337ED9CF}"/>
                </a:ext>
              </a:extLst>
            </p:cNvPr>
            <p:cNvSpPr/>
            <p:nvPr userDrawn="1"/>
          </p:nvSpPr>
          <p:spPr>
            <a:xfrm>
              <a:off x="8813302" y="4655698"/>
              <a:ext cx="2024692" cy="2242015"/>
            </a:xfrm>
            <a:custGeom>
              <a:avLst/>
              <a:gdLst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91999 w 12191999"/>
                <a:gd name="connsiteY2" fmla="*/ 2044957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922739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659502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2044957"/>
                <a:gd name="connsiteX1" fmla="*/ 12191999 w 12191999"/>
                <a:gd name="connsiteY1" fmla="*/ 0 h 2044957"/>
                <a:gd name="connsiteX2" fmla="*/ 12178145 w 12191999"/>
                <a:gd name="connsiteY2" fmla="*/ 867320 h 2044957"/>
                <a:gd name="connsiteX3" fmla="*/ 0 w 12191999"/>
                <a:gd name="connsiteY3" fmla="*/ 2044957 h 2044957"/>
                <a:gd name="connsiteX4" fmla="*/ 0 w 12191999"/>
                <a:gd name="connsiteY4" fmla="*/ 0 h 2044957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27709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504629"/>
                <a:gd name="connsiteX1" fmla="*/ 12191999 w 12191999"/>
                <a:gd name="connsiteY1" fmla="*/ 0 h 1504629"/>
                <a:gd name="connsiteX2" fmla="*/ 12178145 w 12191999"/>
                <a:gd name="connsiteY2" fmla="*/ 867320 h 1504629"/>
                <a:gd name="connsiteX3" fmla="*/ 0 w 12191999"/>
                <a:gd name="connsiteY3" fmla="*/ 1504629 h 1504629"/>
                <a:gd name="connsiteX4" fmla="*/ 0 w 12191999"/>
                <a:gd name="connsiteY4" fmla="*/ 0 h 1504629"/>
                <a:gd name="connsiteX0" fmla="*/ 0 w 12191999"/>
                <a:gd name="connsiteY0" fmla="*/ 0 h 1726302"/>
                <a:gd name="connsiteX1" fmla="*/ 12191999 w 12191999"/>
                <a:gd name="connsiteY1" fmla="*/ 0 h 1726302"/>
                <a:gd name="connsiteX2" fmla="*/ 12178145 w 12191999"/>
                <a:gd name="connsiteY2" fmla="*/ 867320 h 1726302"/>
                <a:gd name="connsiteX3" fmla="*/ 0 w 12191999"/>
                <a:gd name="connsiteY3" fmla="*/ 1726302 h 1726302"/>
                <a:gd name="connsiteX4" fmla="*/ 0 w 12191999"/>
                <a:gd name="connsiteY4" fmla="*/ 0 h 1726302"/>
                <a:gd name="connsiteX0" fmla="*/ 0 w 12191999"/>
                <a:gd name="connsiteY0" fmla="*/ 0 h 1352229"/>
                <a:gd name="connsiteX1" fmla="*/ 12191999 w 12191999"/>
                <a:gd name="connsiteY1" fmla="*/ 0 h 1352229"/>
                <a:gd name="connsiteX2" fmla="*/ 12178145 w 12191999"/>
                <a:gd name="connsiteY2" fmla="*/ 867320 h 1352229"/>
                <a:gd name="connsiteX3" fmla="*/ 5167745 w 12191999"/>
                <a:gd name="connsiteY3" fmla="*/ 1352229 h 1352229"/>
                <a:gd name="connsiteX4" fmla="*/ 0 w 12191999"/>
                <a:gd name="connsiteY4" fmla="*/ 0 h 1352229"/>
                <a:gd name="connsiteX0" fmla="*/ 3103419 w 7024254"/>
                <a:gd name="connsiteY0" fmla="*/ 0 h 1421502"/>
                <a:gd name="connsiteX1" fmla="*/ 7024254 w 7024254"/>
                <a:gd name="connsiteY1" fmla="*/ 69273 h 1421502"/>
                <a:gd name="connsiteX2" fmla="*/ 7010400 w 7024254"/>
                <a:gd name="connsiteY2" fmla="*/ 936593 h 1421502"/>
                <a:gd name="connsiteX3" fmla="*/ 0 w 7024254"/>
                <a:gd name="connsiteY3" fmla="*/ 1421502 h 1421502"/>
                <a:gd name="connsiteX4" fmla="*/ 3103419 w 7024254"/>
                <a:gd name="connsiteY4" fmla="*/ 0 h 1421502"/>
                <a:gd name="connsiteX0" fmla="*/ 1634837 w 7024254"/>
                <a:gd name="connsiteY0" fmla="*/ 0 h 1352230"/>
                <a:gd name="connsiteX1" fmla="*/ 7024254 w 7024254"/>
                <a:gd name="connsiteY1" fmla="*/ 1 h 1352230"/>
                <a:gd name="connsiteX2" fmla="*/ 7010400 w 7024254"/>
                <a:gd name="connsiteY2" fmla="*/ 867321 h 1352230"/>
                <a:gd name="connsiteX3" fmla="*/ 0 w 7024254"/>
                <a:gd name="connsiteY3" fmla="*/ 1352230 h 1352230"/>
                <a:gd name="connsiteX4" fmla="*/ 1634837 w 7024254"/>
                <a:gd name="connsiteY4" fmla="*/ 0 h 1352230"/>
                <a:gd name="connsiteX0" fmla="*/ 1676401 w 7024254"/>
                <a:gd name="connsiteY0" fmla="*/ 0 h 1366085"/>
                <a:gd name="connsiteX1" fmla="*/ 7024254 w 7024254"/>
                <a:gd name="connsiteY1" fmla="*/ 13856 h 1366085"/>
                <a:gd name="connsiteX2" fmla="*/ 7010400 w 7024254"/>
                <a:gd name="connsiteY2" fmla="*/ 881176 h 1366085"/>
                <a:gd name="connsiteX3" fmla="*/ 0 w 7024254"/>
                <a:gd name="connsiteY3" fmla="*/ 1366085 h 1366085"/>
                <a:gd name="connsiteX4" fmla="*/ 1676401 w 7024254"/>
                <a:gd name="connsiteY4" fmla="*/ 0 h 1366085"/>
                <a:gd name="connsiteX0" fmla="*/ 941615 w 6289468"/>
                <a:gd name="connsiteY0" fmla="*/ 0 h 1317099"/>
                <a:gd name="connsiteX1" fmla="*/ 6289468 w 6289468"/>
                <a:gd name="connsiteY1" fmla="*/ 13856 h 1317099"/>
                <a:gd name="connsiteX2" fmla="*/ 6275614 w 6289468"/>
                <a:gd name="connsiteY2" fmla="*/ 881176 h 1317099"/>
                <a:gd name="connsiteX3" fmla="*/ 0 w 6289468"/>
                <a:gd name="connsiteY3" fmla="*/ 1317099 h 1317099"/>
                <a:gd name="connsiteX4" fmla="*/ 941615 w 6289468"/>
                <a:gd name="connsiteY4" fmla="*/ 0 h 1317099"/>
                <a:gd name="connsiteX0" fmla="*/ 2688773 w 6289468"/>
                <a:gd name="connsiteY0" fmla="*/ 0 h 1311656"/>
                <a:gd name="connsiteX1" fmla="*/ 6289468 w 6289468"/>
                <a:gd name="connsiteY1" fmla="*/ 8413 h 1311656"/>
                <a:gd name="connsiteX2" fmla="*/ 6275614 w 6289468"/>
                <a:gd name="connsiteY2" fmla="*/ 875733 h 1311656"/>
                <a:gd name="connsiteX3" fmla="*/ 0 w 6289468"/>
                <a:gd name="connsiteY3" fmla="*/ 1311656 h 1311656"/>
                <a:gd name="connsiteX4" fmla="*/ 2688773 w 6289468"/>
                <a:gd name="connsiteY4" fmla="*/ 0 h 1311656"/>
                <a:gd name="connsiteX0" fmla="*/ 2688773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688773 w 6289468"/>
                <a:gd name="connsiteY4" fmla="*/ 513 h 1312169"/>
                <a:gd name="connsiteX0" fmla="*/ 2737759 w 6289468"/>
                <a:gd name="connsiteY0" fmla="*/ 513 h 1312169"/>
                <a:gd name="connsiteX1" fmla="*/ 6289468 w 6289468"/>
                <a:gd name="connsiteY1" fmla="*/ 8926 h 1312169"/>
                <a:gd name="connsiteX2" fmla="*/ 6275614 w 6289468"/>
                <a:gd name="connsiteY2" fmla="*/ 876246 h 1312169"/>
                <a:gd name="connsiteX3" fmla="*/ 0 w 6289468"/>
                <a:gd name="connsiteY3" fmla="*/ 1312169 h 1312169"/>
                <a:gd name="connsiteX4" fmla="*/ 2737759 w 6289468"/>
                <a:gd name="connsiteY4" fmla="*/ 513 h 1312169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75614 w 6289468"/>
                <a:gd name="connsiteY2" fmla="*/ 868724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377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37759 w 6289468"/>
                <a:gd name="connsiteY4" fmla="*/ 3076 h 1304647"/>
                <a:gd name="connsiteX0" fmla="*/ 2762959 w 6289468"/>
                <a:gd name="connsiteY0" fmla="*/ 3076 h 1304647"/>
                <a:gd name="connsiteX1" fmla="*/ 6289468 w 6289468"/>
                <a:gd name="connsiteY1" fmla="*/ 1404 h 1304647"/>
                <a:gd name="connsiteX2" fmla="*/ 6285700 w 6289468"/>
                <a:gd name="connsiteY2" fmla="*/ 862001 h 1304647"/>
                <a:gd name="connsiteX3" fmla="*/ 0 w 6289468"/>
                <a:gd name="connsiteY3" fmla="*/ 1304647 h 1304647"/>
                <a:gd name="connsiteX4" fmla="*/ 2762959 w 6289468"/>
                <a:gd name="connsiteY4" fmla="*/ 3076 h 1304647"/>
                <a:gd name="connsiteX0" fmla="*/ 2762959 w 6289468"/>
                <a:gd name="connsiteY0" fmla="*/ 2087 h 1303658"/>
                <a:gd name="connsiteX1" fmla="*/ 6289468 w 6289468"/>
                <a:gd name="connsiteY1" fmla="*/ 415 h 1303658"/>
                <a:gd name="connsiteX2" fmla="*/ 6285700 w 6289468"/>
                <a:gd name="connsiteY2" fmla="*/ 861012 h 1303658"/>
                <a:gd name="connsiteX3" fmla="*/ 0 w 6289468"/>
                <a:gd name="connsiteY3" fmla="*/ 1303658 h 1303658"/>
                <a:gd name="connsiteX4" fmla="*/ 2762959 w 6289468"/>
                <a:gd name="connsiteY4" fmla="*/ 2087 h 1303658"/>
                <a:gd name="connsiteX0" fmla="*/ 2762959 w 6285700"/>
                <a:gd name="connsiteY0" fmla="*/ 2994255 h 4295826"/>
                <a:gd name="connsiteX1" fmla="*/ 4745675 w 6285700"/>
                <a:gd name="connsiteY1" fmla="*/ 1 h 4295826"/>
                <a:gd name="connsiteX2" fmla="*/ 6285700 w 6285700"/>
                <a:gd name="connsiteY2" fmla="*/ 3853180 h 4295826"/>
                <a:gd name="connsiteX3" fmla="*/ 0 w 6285700"/>
                <a:gd name="connsiteY3" fmla="*/ 4295826 h 4295826"/>
                <a:gd name="connsiteX4" fmla="*/ 2762959 w 6285700"/>
                <a:gd name="connsiteY4" fmla="*/ 2994255 h 4295826"/>
                <a:gd name="connsiteX0" fmla="*/ 5 w 9163525"/>
                <a:gd name="connsiteY0" fmla="*/ 0 h 4306028"/>
                <a:gd name="connsiteX1" fmla="*/ 7623500 w 9163525"/>
                <a:gd name="connsiteY1" fmla="*/ 10203 h 4306028"/>
                <a:gd name="connsiteX2" fmla="*/ 9163525 w 9163525"/>
                <a:gd name="connsiteY2" fmla="*/ 3863382 h 4306028"/>
                <a:gd name="connsiteX3" fmla="*/ 2877825 w 9163525"/>
                <a:gd name="connsiteY3" fmla="*/ 4306028 h 4306028"/>
                <a:gd name="connsiteX4" fmla="*/ 5 w 9163525"/>
                <a:gd name="connsiteY4" fmla="*/ 0 h 4306028"/>
                <a:gd name="connsiteX0" fmla="*/ 7884 w 9171404"/>
                <a:gd name="connsiteY0" fmla="*/ 0 h 6906724"/>
                <a:gd name="connsiteX1" fmla="*/ 7631379 w 9171404"/>
                <a:gd name="connsiteY1" fmla="*/ 10203 h 6906724"/>
                <a:gd name="connsiteX2" fmla="*/ 9171404 w 9171404"/>
                <a:gd name="connsiteY2" fmla="*/ 3863382 h 6906724"/>
                <a:gd name="connsiteX3" fmla="*/ 0 w 9171404"/>
                <a:gd name="connsiteY3" fmla="*/ 6906724 h 6906724"/>
                <a:gd name="connsiteX4" fmla="*/ 7884 w 9171404"/>
                <a:gd name="connsiteY4" fmla="*/ 0 h 6906724"/>
                <a:gd name="connsiteX0" fmla="*/ 7884 w 9503913"/>
                <a:gd name="connsiteY0" fmla="*/ 0 h 6906724"/>
                <a:gd name="connsiteX1" fmla="*/ 7631379 w 9503913"/>
                <a:gd name="connsiteY1" fmla="*/ 10203 h 6906724"/>
                <a:gd name="connsiteX2" fmla="*/ 9503913 w 9503913"/>
                <a:gd name="connsiteY2" fmla="*/ 6855964 h 6906724"/>
                <a:gd name="connsiteX3" fmla="*/ 0 w 9503913"/>
                <a:gd name="connsiteY3" fmla="*/ 6906724 h 6906724"/>
                <a:gd name="connsiteX4" fmla="*/ 7884 w 9503913"/>
                <a:gd name="connsiteY4" fmla="*/ 0 h 6906724"/>
                <a:gd name="connsiteX0" fmla="*/ 0 w 9503913"/>
                <a:gd name="connsiteY0" fmla="*/ 6896521 h 6896521"/>
                <a:gd name="connsiteX1" fmla="*/ 7631379 w 9503913"/>
                <a:gd name="connsiteY1" fmla="*/ 0 h 6896521"/>
                <a:gd name="connsiteX2" fmla="*/ 9503913 w 9503913"/>
                <a:gd name="connsiteY2" fmla="*/ 6845761 h 6896521"/>
                <a:gd name="connsiteX3" fmla="*/ 0 w 9503913"/>
                <a:gd name="connsiteY3" fmla="*/ 6896521 h 6896521"/>
                <a:gd name="connsiteX0" fmla="*/ 0 w 3175052"/>
                <a:gd name="connsiteY0" fmla="*/ 6860432 h 6860432"/>
                <a:gd name="connsiteX1" fmla="*/ 1302518 w 3175052"/>
                <a:gd name="connsiteY1" fmla="*/ 0 h 6860432"/>
                <a:gd name="connsiteX2" fmla="*/ 3175052 w 3175052"/>
                <a:gd name="connsiteY2" fmla="*/ 6845761 h 6860432"/>
                <a:gd name="connsiteX3" fmla="*/ 0 w 3175052"/>
                <a:gd name="connsiteY3" fmla="*/ 6860432 h 6860432"/>
                <a:gd name="connsiteX0" fmla="*/ 0 w 3175052"/>
                <a:gd name="connsiteY0" fmla="*/ 3341850 h 3341850"/>
                <a:gd name="connsiteX1" fmla="*/ 2306846 w 3175052"/>
                <a:gd name="connsiteY1" fmla="*/ 0 h 3341850"/>
                <a:gd name="connsiteX2" fmla="*/ 3175052 w 3175052"/>
                <a:gd name="connsiteY2" fmla="*/ 3327179 h 3341850"/>
                <a:gd name="connsiteX3" fmla="*/ 0 w 3175052"/>
                <a:gd name="connsiteY3" fmla="*/ 3341850 h 3341850"/>
                <a:gd name="connsiteX0" fmla="*/ 0 w 2664918"/>
                <a:gd name="connsiteY0" fmla="*/ 3341850 h 3341850"/>
                <a:gd name="connsiteX1" fmla="*/ 1796712 w 2664918"/>
                <a:gd name="connsiteY1" fmla="*/ 0 h 3341850"/>
                <a:gd name="connsiteX2" fmla="*/ 2664918 w 2664918"/>
                <a:gd name="connsiteY2" fmla="*/ 3327179 h 3341850"/>
                <a:gd name="connsiteX3" fmla="*/ 0 w 2664918"/>
                <a:gd name="connsiteY3" fmla="*/ 3341850 h 3341850"/>
                <a:gd name="connsiteX0" fmla="*/ 0 w 2647507"/>
                <a:gd name="connsiteY0" fmla="*/ 3322143 h 3327180"/>
                <a:gd name="connsiteX1" fmla="*/ 1779301 w 2647507"/>
                <a:gd name="connsiteY1" fmla="*/ 0 h 3327180"/>
                <a:gd name="connsiteX2" fmla="*/ 2647507 w 2647507"/>
                <a:gd name="connsiteY2" fmla="*/ 3327179 h 3327180"/>
                <a:gd name="connsiteX3" fmla="*/ 0 w 2647507"/>
                <a:gd name="connsiteY3" fmla="*/ 3322143 h 3327180"/>
                <a:gd name="connsiteX0" fmla="*/ 0 w 2595273"/>
                <a:gd name="connsiteY0" fmla="*/ 3322143 h 3327178"/>
                <a:gd name="connsiteX1" fmla="*/ 1727067 w 2595273"/>
                <a:gd name="connsiteY1" fmla="*/ 0 h 3327178"/>
                <a:gd name="connsiteX2" fmla="*/ 2595273 w 2595273"/>
                <a:gd name="connsiteY2" fmla="*/ 3327179 h 3327178"/>
                <a:gd name="connsiteX3" fmla="*/ 0 w 2595273"/>
                <a:gd name="connsiteY3" fmla="*/ 3322143 h 3327178"/>
                <a:gd name="connsiteX0" fmla="*/ 0 w 2586567"/>
                <a:gd name="connsiteY0" fmla="*/ 3322143 h 3322143"/>
                <a:gd name="connsiteX1" fmla="*/ 1727067 w 2586567"/>
                <a:gd name="connsiteY1" fmla="*/ 0 h 3322143"/>
                <a:gd name="connsiteX2" fmla="*/ 2586567 w 2586567"/>
                <a:gd name="connsiteY2" fmla="*/ 3297617 h 3322143"/>
                <a:gd name="connsiteX3" fmla="*/ 0 w 2586567"/>
                <a:gd name="connsiteY3" fmla="*/ 3322143 h 3322143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9503 w 2664607"/>
                <a:gd name="connsiteY0" fmla="*/ 3430540 h 3430540"/>
                <a:gd name="connsiteX1" fmla="*/ 1753982 w 2664607"/>
                <a:gd name="connsiteY1" fmla="*/ 5 h 3430540"/>
                <a:gd name="connsiteX2" fmla="*/ 2596070 w 2664607"/>
                <a:gd name="connsiteY2" fmla="*/ 3406014 h 3430540"/>
                <a:gd name="connsiteX3" fmla="*/ 9503 w 2664607"/>
                <a:gd name="connsiteY3" fmla="*/ 3430540 h 3430540"/>
                <a:gd name="connsiteX0" fmla="*/ 9503 w 2596070"/>
                <a:gd name="connsiteY0" fmla="*/ 3430535 h 3430535"/>
                <a:gd name="connsiteX1" fmla="*/ 1753982 w 2596070"/>
                <a:gd name="connsiteY1" fmla="*/ 0 h 3430535"/>
                <a:gd name="connsiteX2" fmla="*/ 2596070 w 2596070"/>
                <a:gd name="connsiteY2" fmla="*/ 3406009 h 3430535"/>
                <a:gd name="connsiteX3" fmla="*/ 9503 w 2596070"/>
                <a:gd name="connsiteY3" fmla="*/ 3430535 h 3430535"/>
                <a:gd name="connsiteX0" fmla="*/ 0 w 2586567"/>
                <a:gd name="connsiteY0" fmla="*/ 3430535 h 3430535"/>
                <a:gd name="connsiteX1" fmla="*/ 1744479 w 2586567"/>
                <a:gd name="connsiteY1" fmla="*/ 0 h 3430535"/>
                <a:gd name="connsiteX2" fmla="*/ 2586567 w 2586567"/>
                <a:gd name="connsiteY2" fmla="*/ 3406009 h 3430535"/>
                <a:gd name="connsiteX3" fmla="*/ 0 w 2586567"/>
                <a:gd name="connsiteY3" fmla="*/ 3430535 h 3430535"/>
                <a:gd name="connsiteX0" fmla="*/ 0 w 2551743"/>
                <a:gd name="connsiteY0" fmla="*/ 3420683 h 3420683"/>
                <a:gd name="connsiteX1" fmla="*/ 1709655 w 2551743"/>
                <a:gd name="connsiteY1" fmla="*/ 2 h 3420683"/>
                <a:gd name="connsiteX2" fmla="*/ 2551743 w 2551743"/>
                <a:gd name="connsiteY2" fmla="*/ 3406011 h 3420683"/>
                <a:gd name="connsiteX3" fmla="*/ 0 w 2551743"/>
                <a:gd name="connsiteY3" fmla="*/ 3420683 h 3420683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34332"/>
                <a:gd name="connsiteY0" fmla="*/ 3410827 h 3410826"/>
                <a:gd name="connsiteX1" fmla="*/ 1692244 w 2534332"/>
                <a:gd name="connsiteY1" fmla="*/ 0 h 3410826"/>
                <a:gd name="connsiteX2" fmla="*/ 2534332 w 2534332"/>
                <a:gd name="connsiteY2" fmla="*/ 3406009 h 3410826"/>
                <a:gd name="connsiteX3" fmla="*/ 0 w 2534332"/>
                <a:gd name="connsiteY3" fmla="*/ 3410827 h 3410826"/>
                <a:gd name="connsiteX0" fmla="*/ 0 w 2534332"/>
                <a:gd name="connsiteY0" fmla="*/ 3410827 h 3410828"/>
                <a:gd name="connsiteX1" fmla="*/ 1692244 w 2534332"/>
                <a:gd name="connsiteY1" fmla="*/ 0 h 3410828"/>
                <a:gd name="connsiteX2" fmla="*/ 2534332 w 2534332"/>
                <a:gd name="connsiteY2" fmla="*/ 3406009 h 3410828"/>
                <a:gd name="connsiteX3" fmla="*/ 0 w 2534332"/>
                <a:gd name="connsiteY3" fmla="*/ 3410827 h 3410828"/>
                <a:gd name="connsiteX0" fmla="*/ 0 w 2565020"/>
                <a:gd name="connsiteY0" fmla="*/ 3468753 h 3468753"/>
                <a:gd name="connsiteX1" fmla="*/ 1722932 w 2565020"/>
                <a:gd name="connsiteY1" fmla="*/ 35 h 3468753"/>
                <a:gd name="connsiteX2" fmla="*/ 2565020 w 2565020"/>
                <a:gd name="connsiteY2" fmla="*/ 3406044 h 3468753"/>
                <a:gd name="connsiteX3" fmla="*/ 0 w 2565020"/>
                <a:gd name="connsiteY3" fmla="*/ 3468753 h 3468753"/>
                <a:gd name="connsiteX0" fmla="*/ 0 w 2544561"/>
                <a:gd name="connsiteY0" fmla="*/ 3468720 h 3468720"/>
                <a:gd name="connsiteX1" fmla="*/ 1722932 w 2544561"/>
                <a:gd name="connsiteY1" fmla="*/ 2 h 3468720"/>
                <a:gd name="connsiteX2" fmla="*/ 2544561 w 2544561"/>
                <a:gd name="connsiteY2" fmla="*/ 3463902 h 3468720"/>
                <a:gd name="connsiteX3" fmla="*/ 0 w 2544561"/>
                <a:gd name="connsiteY3" fmla="*/ 3468720 h 3468720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44561"/>
                <a:gd name="connsiteY0" fmla="*/ 3468718 h 3468718"/>
                <a:gd name="connsiteX1" fmla="*/ 1722932 w 2544561"/>
                <a:gd name="connsiteY1" fmla="*/ 0 h 3468718"/>
                <a:gd name="connsiteX2" fmla="*/ 2544561 w 2544561"/>
                <a:gd name="connsiteY2" fmla="*/ 3463900 h 3468718"/>
                <a:gd name="connsiteX3" fmla="*/ 0 w 2544561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8443"/>
                <a:gd name="connsiteY0" fmla="*/ 3468718 h 3468718"/>
                <a:gd name="connsiteX1" fmla="*/ 1722932 w 2568443"/>
                <a:gd name="connsiteY1" fmla="*/ 0 h 3468718"/>
                <a:gd name="connsiteX2" fmla="*/ 2568443 w 2568443"/>
                <a:gd name="connsiteY2" fmla="*/ 3458494 h 3468718"/>
                <a:gd name="connsiteX3" fmla="*/ 0 w 2568443"/>
                <a:gd name="connsiteY3" fmla="*/ 3468718 h 3468718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52499 h 3458494"/>
                <a:gd name="connsiteX1" fmla="*/ 1718156 w 2563667"/>
                <a:gd name="connsiteY1" fmla="*/ 0 h 3458494"/>
                <a:gd name="connsiteX2" fmla="*/ 2563667 w 2563667"/>
                <a:gd name="connsiteY2" fmla="*/ 3458494 h 3458494"/>
                <a:gd name="connsiteX3" fmla="*/ 0 w 2563667"/>
                <a:gd name="connsiteY3" fmla="*/ 3452499 h 3458494"/>
                <a:gd name="connsiteX0" fmla="*/ 0 w 2563667"/>
                <a:gd name="connsiteY0" fmla="*/ 3447094 h 3453089"/>
                <a:gd name="connsiteX1" fmla="*/ 1737262 w 2563667"/>
                <a:gd name="connsiteY1" fmla="*/ 1 h 3453089"/>
                <a:gd name="connsiteX2" fmla="*/ 2563667 w 2563667"/>
                <a:gd name="connsiteY2" fmla="*/ 3453089 h 3453089"/>
                <a:gd name="connsiteX3" fmla="*/ 0 w 2563667"/>
                <a:gd name="connsiteY3" fmla="*/ 3447094 h 3453089"/>
                <a:gd name="connsiteX0" fmla="*/ 0 w 2563667"/>
                <a:gd name="connsiteY0" fmla="*/ 3447092 h 3453087"/>
                <a:gd name="connsiteX1" fmla="*/ 1737262 w 2563667"/>
                <a:gd name="connsiteY1" fmla="*/ -1 h 3453087"/>
                <a:gd name="connsiteX2" fmla="*/ 2563667 w 2563667"/>
                <a:gd name="connsiteY2" fmla="*/ 3453087 h 3453087"/>
                <a:gd name="connsiteX3" fmla="*/ 0 w 2563667"/>
                <a:gd name="connsiteY3" fmla="*/ 3447092 h 3453087"/>
                <a:gd name="connsiteX0" fmla="*/ 0 w 2563667"/>
                <a:gd name="connsiteY0" fmla="*/ 3399022 h 3405017"/>
                <a:gd name="connsiteX1" fmla="*/ 1732519 w 2563667"/>
                <a:gd name="connsiteY1" fmla="*/ 0 h 3405017"/>
                <a:gd name="connsiteX2" fmla="*/ 2563667 w 2563667"/>
                <a:gd name="connsiteY2" fmla="*/ 3405017 h 3405017"/>
                <a:gd name="connsiteX3" fmla="*/ 0 w 2563667"/>
                <a:gd name="connsiteY3" fmla="*/ 3399022 h 3405017"/>
                <a:gd name="connsiteX0" fmla="*/ 0 w 2545240"/>
                <a:gd name="connsiteY0" fmla="*/ 3399022 h 3399021"/>
                <a:gd name="connsiteX1" fmla="*/ 1732519 w 2545240"/>
                <a:gd name="connsiteY1" fmla="*/ 0 h 3399021"/>
                <a:gd name="connsiteX2" fmla="*/ 2545240 w 2545240"/>
                <a:gd name="connsiteY2" fmla="*/ 3391183 h 3399021"/>
                <a:gd name="connsiteX3" fmla="*/ 0 w 2545240"/>
                <a:gd name="connsiteY3" fmla="*/ 3399022 h 3399021"/>
                <a:gd name="connsiteX0" fmla="*/ 0 w 2545240"/>
                <a:gd name="connsiteY0" fmla="*/ 3399022 h 3399023"/>
                <a:gd name="connsiteX1" fmla="*/ 1732519 w 2545240"/>
                <a:gd name="connsiteY1" fmla="*/ 0 h 3399023"/>
                <a:gd name="connsiteX2" fmla="*/ 2545240 w 2545240"/>
                <a:gd name="connsiteY2" fmla="*/ 3391183 h 3399023"/>
                <a:gd name="connsiteX3" fmla="*/ 0 w 2545240"/>
                <a:gd name="connsiteY3" fmla="*/ 3399022 h 3399023"/>
                <a:gd name="connsiteX0" fmla="*/ 0 w 2545240"/>
                <a:gd name="connsiteY0" fmla="*/ 3426690 h 3426689"/>
                <a:gd name="connsiteX1" fmla="*/ 1744803 w 2545240"/>
                <a:gd name="connsiteY1" fmla="*/ 0 h 3426689"/>
                <a:gd name="connsiteX2" fmla="*/ 2545240 w 2545240"/>
                <a:gd name="connsiteY2" fmla="*/ 3418851 h 3426689"/>
                <a:gd name="connsiteX3" fmla="*/ 0 w 2545240"/>
                <a:gd name="connsiteY3" fmla="*/ 3426690 h 3426689"/>
                <a:gd name="connsiteX0" fmla="*/ 0 w 2545240"/>
                <a:gd name="connsiteY0" fmla="*/ 3426690 h 3426691"/>
                <a:gd name="connsiteX1" fmla="*/ 1744803 w 2545240"/>
                <a:gd name="connsiteY1" fmla="*/ 0 h 3426691"/>
                <a:gd name="connsiteX2" fmla="*/ 2545240 w 2545240"/>
                <a:gd name="connsiteY2" fmla="*/ 3418851 h 3426691"/>
                <a:gd name="connsiteX3" fmla="*/ 0 w 2545240"/>
                <a:gd name="connsiteY3" fmla="*/ 3426690 h 3426691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569809"/>
                <a:gd name="connsiteY0" fmla="*/ 3426690 h 3432685"/>
                <a:gd name="connsiteX1" fmla="*/ 1744803 w 2569809"/>
                <a:gd name="connsiteY1" fmla="*/ 0 h 3432685"/>
                <a:gd name="connsiteX2" fmla="*/ 2569809 w 2569809"/>
                <a:gd name="connsiteY2" fmla="*/ 3432685 h 3432685"/>
                <a:gd name="connsiteX3" fmla="*/ 0 w 2569809"/>
                <a:gd name="connsiteY3" fmla="*/ 3426690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27112"/>
                <a:gd name="connsiteY0" fmla="*/ 3426691 h 3432685"/>
                <a:gd name="connsiteX1" fmla="*/ 1902106 w 2727112"/>
                <a:gd name="connsiteY1" fmla="*/ 0 h 3432685"/>
                <a:gd name="connsiteX2" fmla="*/ 2727112 w 2727112"/>
                <a:gd name="connsiteY2" fmla="*/ 3432685 h 3432685"/>
                <a:gd name="connsiteX3" fmla="*/ 0 w 2727112"/>
                <a:gd name="connsiteY3" fmla="*/ 3426691 h 3432685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426691 h 3426691"/>
                <a:gd name="connsiteX1" fmla="*/ 1902106 w 2704640"/>
                <a:gd name="connsiteY1" fmla="*/ 0 h 3426691"/>
                <a:gd name="connsiteX2" fmla="*/ 2704640 w 2704640"/>
                <a:gd name="connsiteY2" fmla="*/ 3424251 h 3426691"/>
                <a:gd name="connsiteX3" fmla="*/ 0 w 2704640"/>
                <a:gd name="connsiteY3" fmla="*/ 3426691 h 3426691"/>
                <a:gd name="connsiteX0" fmla="*/ 0 w 2704640"/>
                <a:gd name="connsiteY0" fmla="*/ 3396616 h 3396616"/>
                <a:gd name="connsiteX1" fmla="*/ 1902106 w 2704640"/>
                <a:gd name="connsiteY1" fmla="*/ 0 h 3396616"/>
                <a:gd name="connsiteX2" fmla="*/ 2704640 w 2704640"/>
                <a:gd name="connsiteY2" fmla="*/ 3394176 h 3396616"/>
                <a:gd name="connsiteX3" fmla="*/ 0 w 2704640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396616 h 3396616"/>
                <a:gd name="connsiteX1" fmla="*/ 1902106 w 2717994"/>
                <a:gd name="connsiteY1" fmla="*/ 0 h 3396616"/>
                <a:gd name="connsiteX2" fmla="*/ 2717994 w 2717994"/>
                <a:gd name="connsiteY2" fmla="*/ 3394176 h 3396616"/>
                <a:gd name="connsiteX3" fmla="*/ 0 w 2717994"/>
                <a:gd name="connsiteY3" fmla="*/ 3396616 h 3396616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2 h 3406642"/>
                <a:gd name="connsiteX1" fmla="*/ 1902106 w 2717994"/>
                <a:gd name="connsiteY1" fmla="*/ 2 h 3406642"/>
                <a:gd name="connsiteX2" fmla="*/ 2717994 w 2717994"/>
                <a:gd name="connsiteY2" fmla="*/ 3394178 h 3406642"/>
                <a:gd name="connsiteX3" fmla="*/ 0 w 2717994"/>
                <a:gd name="connsiteY3" fmla="*/ 3406642 h 3406642"/>
                <a:gd name="connsiteX0" fmla="*/ 0 w 2717994"/>
                <a:gd name="connsiteY0" fmla="*/ 3406640 h 3406640"/>
                <a:gd name="connsiteX1" fmla="*/ 1902106 w 2717994"/>
                <a:gd name="connsiteY1" fmla="*/ 0 h 3406640"/>
                <a:gd name="connsiteX2" fmla="*/ 2717994 w 2717994"/>
                <a:gd name="connsiteY2" fmla="*/ 3394176 h 3406640"/>
                <a:gd name="connsiteX3" fmla="*/ 0 w 2717994"/>
                <a:gd name="connsiteY3" fmla="*/ 3406640 h 340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994" h="3406640">
                  <a:moveTo>
                    <a:pt x="0" y="3406640"/>
                  </a:moveTo>
                  <a:lnTo>
                    <a:pt x="1902106" y="0"/>
                  </a:lnTo>
                  <a:lnTo>
                    <a:pt x="2717994" y="3394176"/>
                  </a:lnTo>
                  <a:lnTo>
                    <a:pt x="0" y="3406640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accent5"/>
                </a:gs>
                <a:gs pos="70000">
                  <a:schemeClr val="accent6"/>
                </a:gs>
                <a:gs pos="0">
                  <a:schemeClr val="accent5"/>
                </a:gs>
              </a:gsLst>
              <a:lin ang="3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/>
            </a:p>
          </p:txBody>
        </p:sp>
      </p:grp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67075B5-1AE1-A24C-AAF6-B7D2AB559A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0005" y="1458411"/>
            <a:ext cx="4210016" cy="22221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7937" indent="0">
              <a:lnSpc>
                <a:spcPts val="6400"/>
              </a:lnSpc>
              <a:spcBef>
                <a:spcPts val="0"/>
              </a:spcBef>
              <a:buFontTx/>
              <a:buNone/>
              <a:defRPr sz="60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960833-EA82-7140-84B3-B289EDEB488A}"/>
              </a:ext>
            </a:extLst>
          </p:cNvPr>
          <p:cNvCxnSpPr>
            <a:cxnSpLocks/>
          </p:cNvCxnSpPr>
          <p:nvPr userDrawn="1"/>
        </p:nvCxnSpPr>
        <p:spPr>
          <a:xfrm>
            <a:off x="1088021" y="1458411"/>
            <a:ext cx="0" cy="2048536"/>
          </a:xfrm>
          <a:prstGeom prst="line">
            <a:avLst/>
          </a:prstGeom>
          <a:ln w="53975"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6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7415E1-8208-F242-B7FD-B4E97ECDD185}"/>
              </a:ext>
            </a:extLst>
          </p:cNvPr>
          <p:cNvGrpSpPr/>
          <p:nvPr userDrawn="1"/>
        </p:nvGrpSpPr>
        <p:grpSpPr>
          <a:xfrm>
            <a:off x="8387920" y="5630530"/>
            <a:ext cx="3804079" cy="1233408"/>
            <a:chOff x="8387920" y="5630530"/>
            <a:chExt cx="3804079" cy="123340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5A80EE-B6A7-0949-A401-81F8635A83E3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21F9A51D-A3F8-A940-8780-FCBA93CDAA2A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1" name="Rectangle 5">
                <a:extLst>
                  <a:ext uri="{FF2B5EF4-FFF2-40B4-BE49-F238E27FC236}">
                    <a16:creationId xmlns:a16="http://schemas.microsoft.com/office/drawing/2014/main" id="{9DBC9354-6076-EB43-BADE-115215ED34AC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EB9FAE0-C8E9-054F-9FE6-08E12373FF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8C8E16-2C41-5F4E-A5E4-2AC40B86A3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19582-50DD-754C-99D1-0FA38ECDE0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313099"/>
            <a:ext cx="10972800" cy="4524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441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sic Half w/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BBEE2C-AF61-FB42-8AA4-7BEC16422F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797803"/>
            <a:ext cx="5320978" cy="428973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6A6EF3-0001-D04F-8930-F1A3A455E76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797803"/>
            <a:ext cx="5320978" cy="428973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FB669-C9C9-5243-9955-7987855314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41975"/>
            <a:ext cx="5341938" cy="5211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 sz="2400">
                <a:solidFill>
                  <a:schemeClr val="accent4"/>
                </a:solidFill>
              </a:defRPr>
            </a:lvl1pPr>
          </a:lstStyle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 Header 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51AB54-0396-6D46-8864-5388AC16EC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0983" y="1241975"/>
            <a:ext cx="5341938" cy="5211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937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 sz="2400">
                <a:solidFill>
                  <a:schemeClr val="accent4"/>
                </a:solidFill>
              </a:defRPr>
            </a:lvl1pPr>
          </a:lstStyle>
          <a:p>
            <a:pPr marL="7937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 Header 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FB06D8-7D35-194D-8F88-B477E4630ECE}"/>
              </a:ext>
            </a:extLst>
          </p:cNvPr>
          <p:cNvGrpSpPr/>
          <p:nvPr userDrawn="1"/>
        </p:nvGrpSpPr>
        <p:grpSpPr>
          <a:xfrm>
            <a:off x="8387920" y="5630530"/>
            <a:ext cx="3804079" cy="1233408"/>
            <a:chOff x="8387920" y="5630530"/>
            <a:chExt cx="3804079" cy="123340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3BA6D4C-3DD4-464A-B676-E84049D220E2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82183EB8-8174-7A49-B9E3-E7DD38DA02E6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04BA4E20-C6A0-CE4D-83CE-F7E388377634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74F5EAF-224E-6A4F-958E-2FA525B64B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E3993AF5-C6D2-5F40-8C59-D1554FC99D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5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sicHal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6A6EF3-0001-D04F-8930-F1A3A455E76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328209"/>
            <a:ext cx="5320978" cy="47593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17DA3EA-0465-7143-A02A-6653940DE2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1" y="1328210"/>
            <a:ext cx="5518150" cy="4759324"/>
          </a:xfrm>
          <a:prstGeom prst="rect">
            <a:avLst/>
          </a:prstGeom>
        </p:spPr>
        <p:txBody>
          <a:bodyPr/>
          <a:lstStyle>
            <a:lvl1pPr marL="293687" marR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lang="en-US" sz="24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lang="en-US" sz="20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lang="en-US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lang="en-US" sz="14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F69F11-D983-5249-B3F8-0320FAABFA49}"/>
              </a:ext>
            </a:extLst>
          </p:cNvPr>
          <p:cNvGrpSpPr/>
          <p:nvPr userDrawn="1"/>
        </p:nvGrpSpPr>
        <p:grpSpPr>
          <a:xfrm>
            <a:off x="8387920" y="5630530"/>
            <a:ext cx="3804079" cy="1233408"/>
            <a:chOff x="8387920" y="5630530"/>
            <a:chExt cx="3804079" cy="12334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08317E-AFB6-1049-8637-BC4419F674CD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5F4D6088-3879-8845-BB1B-83D73B485B1B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8E4F979D-E614-8544-B99C-529627C5F42F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7B37EFB-2CAE-C948-878C-486B471A3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D752F2A8-B77F-7B4B-85C2-2EAD7D39D6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0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RC-BasicHal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672F53-8CD8-8049-8C47-3D5691D5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slide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25D18-3618-3940-B8A3-397D797D7388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30148"/>
            <a:ext cx="11582400" cy="0"/>
          </a:xfrm>
          <a:prstGeom prst="line">
            <a:avLst/>
          </a:prstGeom>
          <a:ln w="2540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BBEE2C-AF61-FB42-8AA4-7BEC16422F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1" y="1328209"/>
            <a:ext cx="5320978" cy="47593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16A6EF3-0001-D04F-8930-F1A3A455E76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61423" y="1328209"/>
            <a:ext cx="5320978" cy="47593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7937" indent="0">
              <a:buNone/>
              <a:defRPr sz="2000"/>
            </a:lvl1pPr>
          </a:lstStyle>
          <a:p>
            <a:pPr lvl="0"/>
            <a:r>
              <a:rPr lang="en-US"/>
              <a:t>Click desired content icon to add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5FA26D-17CB-3F4F-960F-A2AA8549650D}"/>
              </a:ext>
            </a:extLst>
          </p:cNvPr>
          <p:cNvGrpSpPr/>
          <p:nvPr userDrawn="1"/>
        </p:nvGrpSpPr>
        <p:grpSpPr>
          <a:xfrm>
            <a:off x="8387920" y="5630530"/>
            <a:ext cx="3804079" cy="1233408"/>
            <a:chOff x="8387920" y="5630530"/>
            <a:chExt cx="3804079" cy="12334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E1AE798-9528-7240-AB06-3A765E7031A1}"/>
                </a:ext>
              </a:extLst>
            </p:cNvPr>
            <p:cNvGrpSpPr/>
            <p:nvPr userDrawn="1"/>
          </p:nvGrpSpPr>
          <p:grpSpPr>
            <a:xfrm>
              <a:off x="8387920" y="5630530"/>
              <a:ext cx="3804079" cy="1233408"/>
              <a:chOff x="8387920" y="5630530"/>
              <a:chExt cx="3804079" cy="1233408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B19DD66C-6F87-3245-828A-FA1CF057F295}"/>
                  </a:ext>
                </a:extLst>
              </p:cNvPr>
              <p:cNvSpPr/>
              <p:nvPr userDrawn="1"/>
            </p:nvSpPr>
            <p:spPr>
              <a:xfrm flipH="1">
                <a:off x="8387920" y="5630530"/>
                <a:ext cx="3804079" cy="1231412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4079"/>
                  <a:gd name="connsiteY0" fmla="*/ 1169719 h 1173660"/>
                  <a:gd name="connsiteX1" fmla="*/ 0 w 3804079"/>
                  <a:gd name="connsiteY1" fmla="*/ 0 h 1173660"/>
                  <a:gd name="connsiteX2" fmla="*/ 3804079 w 3804079"/>
                  <a:gd name="connsiteY2" fmla="*/ 1173660 h 1173660"/>
                  <a:gd name="connsiteX3" fmla="*/ 0 w 3804079"/>
                  <a:gd name="connsiteY3" fmla="*/ 1169719 h 1173660"/>
                  <a:gd name="connsiteX0" fmla="*/ 0 w 3804079"/>
                  <a:gd name="connsiteY0" fmla="*/ 1294848 h 1298789"/>
                  <a:gd name="connsiteX1" fmla="*/ 0 w 3804079"/>
                  <a:gd name="connsiteY1" fmla="*/ 0 h 1298789"/>
                  <a:gd name="connsiteX2" fmla="*/ 3804079 w 3804079"/>
                  <a:gd name="connsiteY2" fmla="*/ 1298789 h 1298789"/>
                  <a:gd name="connsiteX3" fmla="*/ 0 w 3804079"/>
                  <a:gd name="connsiteY3" fmla="*/ 1294848 h 1298789"/>
                  <a:gd name="connsiteX0" fmla="*/ 0 w 3804079"/>
                  <a:gd name="connsiteY0" fmla="*/ 1227471 h 1231412"/>
                  <a:gd name="connsiteX1" fmla="*/ 0 w 3804079"/>
                  <a:gd name="connsiteY1" fmla="*/ 0 h 1231412"/>
                  <a:gd name="connsiteX2" fmla="*/ 3804079 w 3804079"/>
                  <a:gd name="connsiteY2" fmla="*/ 1231412 h 1231412"/>
                  <a:gd name="connsiteX3" fmla="*/ 0 w 3804079"/>
                  <a:gd name="connsiteY3" fmla="*/ 1227471 h 1231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4079" h="1231412">
                    <a:moveTo>
                      <a:pt x="0" y="1227471"/>
                    </a:moveTo>
                    <a:lnTo>
                      <a:pt x="0" y="0"/>
                    </a:lnTo>
                    <a:lnTo>
                      <a:pt x="3804079" y="1231412"/>
                    </a:lnTo>
                    <a:lnTo>
                      <a:pt x="0" y="1227471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063F5B"/>
                  </a:gs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7F085F05-BCC4-204D-93E0-2DFA2D3427F1}"/>
                  </a:ext>
                </a:extLst>
              </p:cNvPr>
              <p:cNvSpPr/>
              <p:nvPr userDrawn="1"/>
            </p:nvSpPr>
            <p:spPr>
              <a:xfrm flipH="1">
                <a:off x="9766965" y="5815347"/>
                <a:ext cx="2425034" cy="1048591"/>
              </a:xfrm>
              <a:custGeom>
                <a:avLst/>
                <a:gdLst>
                  <a:gd name="connsiteX0" fmla="*/ 0 w 3808020"/>
                  <a:gd name="connsiteY0" fmla="*/ 1169719 h 1169719"/>
                  <a:gd name="connsiteX1" fmla="*/ 0 w 3808020"/>
                  <a:gd name="connsiteY1" fmla="*/ 0 h 1169719"/>
                  <a:gd name="connsiteX2" fmla="*/ 3808020 w 3808020"/>
                  <a:gd name="connsiteY2" fmla="*/ 1169719 h 1169719"/>
                  <a:gd name="connsiteX3" fmla="*/ 0 w 3808020"/>
                  <a:gd name="connsiteY3" fmla="*/ 1169719 h 1169719"/>
                  <a:gd name="connsiteX0" fmla="*/ 0 w 3808020"/>
                  <a:gd name="connsiteY0" fmla="*/ 765958 h 765958"/>
                  <a:gd name="connsiteX1" fmla="*/ 0 w 3808020"/>
                  <a:gd name="connsiteY1" fmla="*/ 0 h 765958"/>
                  <a:gd name="connsiteX2" fmla="*/ 3808020 w 3808020"/>
                  <a:gd name="connsiteY2" fmla="*/ 765958 h 765958"/>
                  <a:gd name="connsiteX3" fmla="*/ 0 w 3808020"/>
                  <a:gd name="connsiteY3" fmla="*/ 765958 h 765958"/>
                  <a:gd name="connsiteX0" fmla="*/ 0 w 2893620"/>
                  <a:gd name="connsiteY0" fmla="*/ 765958 h 765958"/>
                  <a:gd name="connsiteX1" fmla="*/ 0 w 2893620"/>
                  <a:gd name="connsiteY1" fmla="*/ 0 h 765958"/>
                  <a:gd name="connsiteX2" fmla="*/ 2893620 w 2893620"/>
                  <a:gd name="connsiteY2" fmla="*/ 765958 h 765958"/>
                  <a:gd name="connsiteX3" fmla="*/ 0 w 2893620"/>
                  <a:gd name="connsiteY3" fmla="*/ 765958 h 765958"/>
                  <a:gd name="connsiteX0" fmla="*/ 0 w 2893620"/>
                  <a:gd name="connsiteY0" fmla="*/ 872836 h 872836"/>
                  <a:gd name="connsiteX1" fmla="*/ 0 w 2893620"/>
                  <a:gd name="connsiteY1" fmla="*/ 0 h 872836"/>
                  <a:gd name="connsiteX2" fmla="*/ 2893620 w 2893620"/>
                  <a:gd name="connsiteY2" fmla="*/ 872836 h 872836"/>
                  <a:gd name="connsiteX3" fmla="*/ 0 w 2893620"/>
                  <a:gd name="connsiteY3" fmla="*/ 872836 h 872836"/>
                  <a:gd name="connsiteX0" fmla="*/ 0 w 2712317"/>
                  <a:gd name="connsiteY0" fmla="*/ 872836 h 872836"/>
                  <a:gd name="connsiteX1" fmla="*/ 0 w 2712317"/>
                  <a:gd name="connsiteY1" fmla="*/ 0 h 872836"/>
                  <a:gd name="connsiteX2" fmla="*/ 2712317 w 2712317"/>
                  <a:gd name="connsiteY2" fmla="*/ 872836 h 872836"/>
                  <a:gd name="connsiteX3" fmla="*/ 0 w 2712317"/>
                  <a:gd name="connsiteY3" fmla="*/ 872836 h 872836"/>
                  <a:gd name="connsiteX0" fmla="*/ 0 w 2546779"/>
                  <a:gd name="connsiteY0" fmla="*/ 872836 h 872836"/>
                  <a:gd name="connsiteX1" fmla="*/ 0 w 2546779"/>
                  <a:gd name="connsiteY1" fmla="*/ 0 h 872836"/>
                  <a:gd name="connsiteX2" fmla="*/ 2546779 w 2546779"/>
                  <a:gd name="connsiteY2" fmla="*/ 864953 h 872836"/>
                  <a:gd name="connsiteX3" fmla="*/ 0 w 2546779"/>
                  <a:gd name="connsiteY3" fmla="*/ 872836 h 872836"/>
                  <a:gd name="connsiteX0" fmla="*/ 0 w 2479775"/>
                  <a:gd name="connsiteY0" fmla="*/ 872836 h 872836"/>
                  <a:gd name="connsiteX1" fmla="*/ 0 w 2479775"/>
                  <a:gd name="connsiteY1" fmla="*/ 0 h 872836"/>
                  <a:gd name="connsiteX2" fmla="*/ 2479775 w 2479775"/>
                  <a:gd name="connsiteY2" fmla="*/ 864953 h 872836"/>
                  <a:gd name="connsiteX3" fmla="*/ 0 w 2479775"/>
                  <a:gd name="connsiteY3" fmla="*/ 872836 h 872836"/>
                  <a:gd name="connsiteX0" fmla="*/ 0 w 2475834"/>
                  <a:gd name="connsiteY0" fmla="*/ 872836 h 872836"/>
                  <a:gd name="connsiteX1" fmla="*/ 0 w 2475834"/>
                  <a:gd name="connsiteY1" fmla="*/ 0 h 872836"/>
                  <a:gd name="connsiteX2" fmla="*/ 2475834 w 2475834"/>
                  <a:gd name="connsiteY2" fmla="*/ 872836 h 872836"/>
                  <a:gd name="connsiteX3" fmla="*/ 0 w 2475834"/>
                  <a:gd name="connsiteY3" fmla="*/ 872836 h 872836"/>
                  <a:gd name="connsiteX0" fmla="*/ 0 w 2425034"/>
                  <a:gd name="connsiteY0" fmla="*/ 872836 h 872836"/>
                  <a:gd name="connsiteX1" fmla="*/ 0 w 2425034"/>
                  <a:gd name="connsiteY1" fmla="*/ 0 h 872836"/>
                  <a:gd name="connsiteX2" fmla="*/ 2425034 w 2425034"/>
                  <a:gd name="connsiteY2" fmla="*/ 869661 h 872836"/>
                  <a:gd name="connsiteX3" fmla="*/ 0 w 2425034"/>
                  <a:gd name="connsiteY3" fmla="*/ 872836 h 872836"/>
                  <a:gd name="connsiteX0" fmla="*/ 6056 w 2431090"/>
                  <a:gd name="connsiteY0" fmla="*/ 1006060 h 1006060"/>
                  <a:gd name="connsiteX1" fmla="*/ 0 w 2431090"/>
                  <a:gd name="connsiteY1" fmla="*/ 0 h 1006060"/>
                  <a:gd name="connsiteX2" fmla="*/ 2431090 w 2431090"/>
                  <a:gd name="connsiteY2" fmla="*/ 1002885 h 1006060"/>
                  <a:gd name="connsiteX3" fmla="*/ 6056 w 2431090"/>
                  <a:gd name="connsiteY3" fmla="*/ 1006060 h 1006060"/>
                  <a:gd name="connsiteX0" fmla="*/ 6056 w 2431090"/>
                  <a:gd name="connsiteY0" fmla="*/ 1059223 h 1059223"/>
                  <a:gd name="connsiteX1" fmla="*/ 0 w 2431090"/>
                  <a:gd name="connsiteY1" fmla="*/ 0 h 1059223"/>
                  <a:gd name="connsiteX2" fmla="*/ 2431090 w 2431090"/>
                  <a:gd name="connsiteY2" fmla="*/ 1056048 h 1059223"/>
                  <a:gd name="connsiteX3" fmla="*/ 6056 w 2431090"/>
                  <a:gd name="connsiteY3" fmla="*/ 1059223 h 1059223"/>
                  <a:gd name="connsiteX0" fmla="*/ 485 w 2425519"/>
                  <a:gd name="connsiteY0" fmla="*/ 1048591 h 1048591"/>
                  <a:gd name="connsiteX1" fmla="*/ 1517 w 2425519"/>
                  <a:gd name="connsiteY1" fmla="*/ 0 h 1048591"/>
                  <a:gd name="connsiteX2" fmla="*/ 2425519 w 2425519"/>
                  <a:gd name="connsiteY2" fmla="*/ 1045416 h 1048591"/>
                  <a:gd name="connsiteX3" fmla="*/ 485 w 2425519"/>
                  <a:gd name="connsiteY3" fmla="*/ 1048591 h 1048591"/>
                  <a:gd name="connsiteX0" fmla="*/ 0 w 2425034"/>
                  <a:gd name="connsiteY0" fmla="*/ 1048591 h 1048591"/>
                  <a:gd name="connsiteX1" fmla="*/ 1032 w 2425034"/>
                  <a:gd name="connsiteY1" fmla="*/ 0 h 1048591"/>
                  <a:gd name="connsiteX2" fmla="*/ 2425034 w 2425034"/>
                  <a:gd name="connsiteY2" fmla="*/ 1045416 h 1048591"/>
                  <a:gd name="connsiteX3" fmla="*/ 0 w 2425034"/>
                  <a:gd name="connsiteY3" fmla="*/ 1048591 h 104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5034" h="1048591">
                    <a:moveTo>
                      <a:pt x="0" y="1048591"/>
                    </a:moveTo>
                    <a:lnTo>
                      <a:pt x="1032" y="0"/>
                    </a:lnTo>
                    <a:lnTo>
                      <a:pt x="2425034" y="1045416"/>
                    </a:lnTo>
                    <a:lnTo>
                      <a:pt x="0" y="104859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63D56"/>
                  </a:gs>
                  <a:gs pos="100000">
                    <a:schemeClr val="tx2"/>
                  </a:gs>
                </a:gsLst>
                <a:lin ang="168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/>
              </a:p>
            </p:txBody>
          </p: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EE51AB1-95D1-6540-B802-9F6AB4FE9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83035" y="6092062"/>
              <a:ext cx="689842" cy="702858"/>
            </a:xfrm>
            <a:prstGeom prst="rect">
              <a:avLst/>
            </a:prstGeom>
          </p:spPr>
        </p:pic>
      </p:grp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FA741B29-4BF9-B449-BC09-4EBB9B4CD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5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0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slide header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6914425-A1E0-AF42-BB90-A4277F280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3678" y="6108144"/>
            <a:ext cx="462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1C2CF-FC65-6849-93B4-FB81B36D5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23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17" r:id="rId2"/>
    <p:sldLayoutId id="2147483711" r:id="rId3"/>
    <p:sldLayoutId id="2147483713" r:id="rId4"/>
    <p:sldLayoutId id="2147483712" r:id="rId5"/>
    <p:sldLayoutId id="2147483694" r:id="rId6"/>
    <p:sldLayoutId id="2147483716" r:id="rId7"/>
    <p:sldLayoutId id="2147483715" r:id="rId8"/>
    <p:sldLayoutId id="2147483714" r:id="rId9"/>
    <p:sldLayoutId id="2147483707" r:id="rId10"/>
    <p:sldLayoutId id="2147483708" r:id="rId11"/>
    <p:sldLayoutId id="2147483773" r:id="rId12"/>
    <p:sldLayoutId id="2147483774" r:id="rId13"/>
    <p:sldLayoutId id="2147483728" r:id="rId14"/>
    <p:sldLayoutId id="2147483772" r:id="rId15"/>
    <p:sldLayoutId id="2147483720" r:id="rId16"/>
    <p:sldLayoutId id="2147483725" r:id="rId17"/>
    <p:sldLayoutId id="2147483721" r:id="rId18"/>
    <p:sldLayoutId id="2147483724" r:id="rId19"/>
    <p:sldLayoutId id="2147483719" r:id="rId20"/>
    <p:sldLayoutId id="2147483723" r:id="rId21"/>
    <p:sldLayoutId id="2147483718" r:id="rId22"/>
    <p:sldLayoutId id="2147483722" r:id="rId23"/>
    <p:sldLayoutId id="2147483726" r:id="rId24"/>
    <p:sldLayoutId id="2147483727" r:id="rId25"/>
    <p:sldLayoutId id="2147483729" r:id="rId26"/>
    <p:sldLayoutId id="2147483775" r:id="rId27"/>
    <p:sldLayoutId id="2147483802" r:id="rId28"/>
    <p:sldLayoutId id="2147483803" r:id="rId29"/>
    <p:sldLayoutId id="2147483804" r:id="rId30"/>
    <p:sldLayoutId id="2147483805" r:id="rId31"/>
    <p:sldLayoutId id="2147483806" r:id="rId32"/>
    <p:sldLayoutId id="2147483807" r:id="rId33"/>
    <p:sldLayoutId id="2147483808" r:id="rId34"/>
    <p:sldLayoutId id="2147483809" r:id="rId35"/>
    <p:sldLayoutId id="2147483810" r:id="rId36"/>
    <p:sldLayoutId id="2147483811" r:id="rId3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800" b="0" i="0" kern="1200" cap="none" spc="1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93687" marR="0" indent="-28575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10000"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65138" marR="0" indent="-223838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87388" marR="0" indent="-22225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920750" marR="0" indent="-223838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600" kern="1200" baseline="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95375" marR="0" indent="-155575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400" kern="1200">
          <a:solidFill>
            <a:schemeClr val="accent2"/>
          </a:solidFill>
          <a:latin typeface="Arial" panose="020B0604020202020204" pitchFamily="34" charset="0"/>
          <a:ea typeface="Microsoft Sans Serif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dallums@Ameresco.com" TargetMode="External"/><Relationship Id="rId2" Type="http://schemas.openxmlformats.org/officeDocument/2006/relationships/hyperlink" Target="mailto:cnobles@ameresco.com" TargetMode="External"/><Relationship Id="rId1" Type="http://schemas.openxmlformats.org/officeDocument/2006/relationships/slideLayout" Target="../slideLayouts/slideLayout26.xml"/><Relationship Id="rId5" Type="http://schemas.openxmlformats.org/officeDocument/2006/relationships/hyperlink" Target="mailto:ahedgecock@ameresco.com" TargetMode="External"/><Relationship Id="rId4" Type="http://schemas.openxmlformats.org/officeDocument/2006/relationships/hyperlink" Target="mailto:astone@ameresco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46FCFB-7D72-4853-9903-09C536F4A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56060" y="1063666"/>
            <a:ext cx="6598196" cy="1739938"/>
          </a:xfrm>
        </p:spPr>
        <p:txBody>
          <a:bodyPr/>
          <a:lstStyle/>
          <a:p>
            <a:r>
              <a:rPr lang="en-US" dirty="0"/>
              <a:t>City of Plainview, TX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206D5-F22B-49DD-BDC8-CB25AEE3ED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6060" y="2764739"/>
            <a:ext cx="5766242" cy="471488"/>
          </a:xfrm>
        </p:spPr>
        <p:txBody>
          <a:bodyPr>
            <a:normAutofit fontScale="92500"/>
          </a:bodyPr>
          <a:lstStyle/>
          <a:p>
            <a:r>
              <a:rPr lang="en-US" dirty="0"/>
              <a:t>Council Workshop on Ameresco Project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099BB9F-4087-4293-B252-C0485922B4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March 9, 2023</a:t>
            </a:r>
          </a:p>
        </p:txBody>
      </p:sp>
    </p:spTree>
    <p:extLst>
      <p:ext uri="{BB962C8B-B14F-4D97-AF65-F5344CB8AC3E}">
        <p14:creationId xmlns:p14="http://schemas.microsoft.com/office/powerpoint/2010/main" val="312848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00654C-5CDD-1AF9-BA92-71C01F973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Meter Challenges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4F5CE9-3477-804E-47DC-3C6786B3A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965652"/>
              </p:ext>
            </p:extLst>
          </p:nvPr>
        </p:nvGraphicFramePr>
        <p:xfrm>
          <a:off x="609600" y="1323766"/>
          <a:ext cx="4890554" cy="3287584"/>
        </p:xfrm>
        <a:graphic>
          <a:graphicData uri="http://schemas.openxmlformats.org/drawingml/2006/table">
            <a:tbl>
              <a:tblPr/>
              <a:tblGrid>
                <a:gridCol w="2720580">
                  <a:extLst>
                    <a:ext uri="{9D8B030D-6E8A-4147-A177-3AD203B41FA5}">
                      <a16:colId xmlns:a16="http://schemas.microsoft.com/office/drawing/2014/main" val="854105738"/>
                    </a:ext>
                  </a:extLst>
                </a:gridCol>
                <a:gridCol w="2169974">
                  <a:extLst>
                    <a:ext uri="{9D8B030D-6E8A-4147-A177-3AD203B41FA5}">
                      <a16:colId xmlns:a16="http://schemas.microsoft.com/office/drawing/2014/main" val="1978038779"/>
                    </a:ext>
                  </a:extLst>
                </a:gridCol>
              </a:tblGrid>
              <a:tr h="570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Meter Size</a:t>
                      </a:r>
                    </a:p>
                  </a:txBody>
                  <a:tcPr marL="21814" marR="21814" marT="2181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Quantity</a:t>
                      </a:r>
                    </a:p>
                  </a:txBody>
                  <a:tcPr marL="21814" marR="21814" marT="2181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369985"/>
                  </a:ext>
                </a:extLst>
              </a:tr>
              <a:tr h="570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3"</a:t>
                      </a:r>
                    </a:p>
                  </a:txBody>
                  <a:tcPr marL="21814" marR="21814" marT="2181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21814" marR="21814" marT="2181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466675"/>
                  </a:ext>
                </a:extLst>
              </a:tr>
              <a:tr h="570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4"</a:t>
                      </a:r>
                    </a:p>
                  </a:txBody>
                  <a:tcPr marL="21814" marR="21814" marT="2181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21814" marR="21814" marT="2181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88665"/>
                  </a:ext>
                </a:extLst>
              </a:tr>
              <a:tr h="570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6"</a:t>
                      </a:r>
                    </a:p>
                  </a:txBody>
                  <a:tcPr marL="21814" marR="21814" marT="2181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21814" marR="21814" marT="2181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269706"/>
                  </a:ext>
                </a:extLst>
              </a:tr>
              <a:tr h="436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8"</a:t>
                      </a:r>
                    </a:p>
                  </a:txBody>
                  <a:tcPr marL="21814" marR="21814" marT="2181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1814" marR="21814" marT="2181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681716"/>
                  </a:ext>
                </a:extLst>
              </a:tr>
              <a:tr h="570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21814" marR="21814" marT="2181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21814" marR="21814" marT="2181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09367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EFE0A16-4720-5DA5-4F72-78C549E38A2C}"/>
              </a:ext>
            </a:extLst>
          </p:cNvPr>
          <p:cNvSpPr/>
          <p:nvPr/>
        </p:nvSpPr>
        <p:spPr>
          <a:xfrm>
            <a:off x="5722375" y="1155155"/>
            <a:ext cx="5361262" cy="465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032770" algn="dec"/>
              </a:tabLst>
            </a:pP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Vaults crumbling, rotten, or failing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032770" algn="dec"/>
              </a:tabLst>
            </a:pP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bypasses - creates operational challenges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032770" algn="dec"/>
              </a:tabLst>
            </a:pP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few have test ports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032770" algn="dec"/>
              </a:tabLst>
            </a:pP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issues hinder maintenance &amp; change out of meter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032770" algn="dec"/>
              </a:tabLst>
            </a:pP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hazards</a:t>
            </a:r>
          </a:p>
          <a:p>
            <a:pPr>
              <a:spcAft>
                <a:spcPts val="385"/>
              </a:spcAft>
              <a:buClr>
                <a:schemeClr val="accent1"/>
              </a:buClr>
              <a:tabLst>
                <a:tab pos="7032770" algn="dec"/>
              </a:tabLst>
            </a:pP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8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032770" algn="dec"/>
              </a:tabLst>
            </a:pP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8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032770" algn="dec"/>
              </a:tabLst>
            </a:pP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621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A043-8FAD-14F7-A958-BECA4BAFB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Meter Vault 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B1B82-67BE-8522-2154-B4B86453BA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F2816-AF94-5195-2F56-746BB26367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56" y="1287245"/>
            <a:ext cx="4438390" cy="3620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CA214-38DD-A8A9-40A5-AAFBB47025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28" y="1287245"/>
            <a:ext cx="4830887" cy="3620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D32B02-C9D7-ED83-2D12-46DB786CC406}"/>
              </a:ext>
            </a:extLst>
          </p:cNvPr>
          <p:cNvSpPr txBox="1"/>
          <p:nvPr/>
        </p:nvSpPr>
        <p:spPr>
          <a:xfrm>
            <a:off x="2191555" y="5055927"/>
            <a:ext cx="230863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Vault in Good Shape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096EE0-F1D2-334D-B34F-41C3F4E7DFC9}"/>
              </a:ext>
            </a:extLst>
          </p:cNvPr>
          <p:cNvSpPr txBox="1"/>
          <p:nvPr/>
        </p:nvSpPr>
        <p:spPr>
          <a:xfrm>
            <a:off x="7948122" y="5054945"/>
            <a:ext cx="298057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Vault failing, meter access issues, no bypass, shutoff valve not accessible, etc.</a:t>
            </a:r>
          </a:p>
        </p:txBody>
      </p:sp>
    </p:spTree>
    <p:extLst>
      <p:ext uri="{BB962C8B-B14F-4D97-AF65-F5344CB8AC3E}">
        <p14:creationId xmlns:p14="http://schemas.microsoft.com/office/powerpoint/2010/main" val="139454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587C-292D-5E6B-40E4-4DC1C6CFB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Meter Vault Challenges 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E83135-5C7A-3840-DCE3-C8250EE86E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03F80-20B5-9F28-0238-B2222EF033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06" y="1544433"/>
            <a:ext cx="3421511" cy="2791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E86B2F-C774-2A54-26C3-0638F0A6AD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190" y="1544434"/>
            <a:ext cx="3421511" cy="2791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1C7A5F-78D3-2E4E-FE48-AC720D3F6D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687602" y="1079509"/>
            <a:ext cx="2794922" cy="37247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DD439B-64C7-4278-861C-6845D19A17F9}"/>
              </a:ext>
            </a:extLst>
          </p:cNvPr>
          <p:cNvSpPr txBox="1"/>
          <p:nvPr/>
        </p:nvSpPr>
        <p:spPr>
          <a:xfrm>
            <a:off x="9179955" y="4529779"/>
            <a:ext cx="181021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Sides caving in &amp; no bypass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46D7E-B7A5-7378-94E1-F09F0DB9AE4D}"/>
              </a:ext>
            </a:extLst>
          </p:cNvPr>
          <p:cNvSpPr txBox="1"/>
          <p:nvPr/>
        </p:nvSpPr>
        <p:spPr>
          <a:xfrm>
            <a:off x="4851628" y="4529778"/>
            <a:ext cx="230863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Vault failing and meter access issues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8D69C7-C8F9-9E89-6A95-C81F4B6C8AB6}"/>
              </a:ext>
            </a:extLst>
          </p:cNvPr>
          <p:cNvSpPr txBox="1"/>
          <p:nvPr/>
        </p:nvSpPr>
        <p:spPr>
          <a:xfrm>
            <a:off x="861519" y="4529777"/>
            <a:ext cx="230863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Vault failed and meter access issues</a:t>
            </a:r>
          </a:p>
        </p:txBody>
      </p:sp>
    </p:spTree>
    <p:extLst>
      <p:ext uri="{BB962C8B-B14F-4D97-AF65-F5344CB8AC3E}">
        <p14:creationId xmlns:p14="http://schemas.microsoft.com/office/powerpoint/2010/main" val="1712453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7EF73-6ED1-46BD-9780-1051005B11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0005" y="1458411"/>
            <a:ext cx="5643522" cy="2222156"/>
          </a:xfrm>
        </p:spPr>
        <p:txBody>
          <a:bodyPr>
            <a:normAutofit fontScale="92500"/>
          </a:bodyPr>
          <a:lstStyle/>
          <a:p>
            <a:r>
              <a:rPr lang="en-US" dirty="0"/>
              <a:t>Meter/AMI Scope Overview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2DE5276-3E65-4E06-87C0-6393883156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211689-424F-4C9B-BBC3-7228D5E368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30038" y="6269038"/>
            <a:ext cx="461962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48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61D88A24-A328-4BDE-B460-6216A3D6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5" y="139889"/>
            <a:ext cx="12159525" cy="72078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 the System Works</a:t>
            </a:r>
            <a:br>
              <a:rPr lang="en-US" dirty="0"/>
            </a:br>
            <a:r>
              <a:rPr lang="en-US" i="1" dirty="0"/>
              <a:t>AMI System Overview </a:t>
            </a:r>
            <a:r>
              <a:rPr lang="en-US" sz="2800" i="1" dirty="0"/>
              <a:t>(</a:t>
            </a:r>
            <a:r>
              <a:rPr lang="en-US" sz="2800" i="1" u="sng" dirty="0"/>
              <a:t>A</a:t>
            </a:r>
            <a:r>
              <a:rPr lang="en-US" sz="2800" i="1" dirty="0"/>
              <a:t>dvanced </a:t>
            </a:r>
            <a:r>
              <a:rPr lang="en-US" sz="2800" i="1" u="sng" dirty="0"/>
              <a:t>M</a:t>
            </a:r>
            <a:r>
              <a:rPr lang="en-US" sz="2800" i="1" dirty="0"/>
              <a:t>etering </a:t>
            </a:r>
            <a:r>
              <a:rPr lang="en-US" sz="2800" i="1" u="sng" dirty="0"/>
              <a:t>I</a:t>
            </a:r>
            <a:r>
              <a:rPr lang="en-US" sz="2800" i="1" dirty="0"/>
              <a:t>nfrastructure)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CA03E7-4818-4DEF-9238-DD9B34A26F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14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331F11-27CB-4887-92CA-7B6BE8FED7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1" y="2791051"/>
            <a:ext cx="2264222" cy="22642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543293-B477-4969-A109-D5D477071A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117" y="3062844"/>
            <a:ext cx="2084430" cy="2084430"/>
          </a:xfrm>
          <a:prstGeom prst="rect">
            <a:avLst/>
          </a:prstGeom>
        </p:spPr>
      </p:pic>
      <p:pic>
        <p:nvPicPr>
          <p:cNvPr id="6" name="Graphic 5" descr="Smart Phone with solid fill">
            <a:extLst>
              <a:ext uri="{FF2B5EF4-FFF2-40B4-BE49-F238E27FC236}">
                <a16:creationId xmlns:a16="http://schemas.microsoft.com/office/drawing/2014/main" id="{9A85A057-8995-42CF-993C-435DD0F64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01451" y="3988403"/>
            <a:ext cx="1078744" cy="1078744"/>
          </a:xfrm>
          <a:prstGeom prst="rect">
            <a:avLst/>
          </a:prstGeom>
        </p:spPr>
      </p:pic>
      <p:pic>
        <p:nvPicPr>
          <p:cNvPr id="10" name="Graphic 9" descr="Cloud Computing with solid fill">
            <a:extLst>
              <a:ext uri="{FF2B5EF4-FFF2-40B4-BE49-F238E27FC236}">
                <a16:creationId xmlns:a16="http://schemas.microsoft.com/office/drawing/2014/main" id="{D8C96857-703D-4281-90BD-9274742820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0253" y="3280352"/>
            <a:ext cx="1531253" cy="153125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5530EF2-788E-4687-A684-DACA0BA92AAF}"/>
              </a:ext>
            </a:extLst>
          </p:cNvPr>
          <p:cNvSpPr/>
          <p:nvPr/>
        </p:nvSpPr>
        <p:spPr>
          <a:xfrm>
            <a:off x="5230640" y="3846893"/>
            <a:ext cx="1267343" cy="4795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8A888EC-149E-47C2-939D-BB9C408A8D67}"/>
              </a:ext>
            </a:extLst>
          </p:cNvPr>
          <p:cNvSpPr/>
          <p:nvPr/>
        </p:nvSpPr>
        <p:spPr>
          <a:xfrm rot="513438">
            <a:off x="8642397" y="4164372"/>
            <a:ext cx="1267343" cy="47950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57569D-664E-44AF-AD32-CB4F0A9DA20B}"/>
              </a:ext>
            </a:extLst>
          </p:cNvPr>
          <p:cNvSpPr txBox="1"/>
          <p:nvPr/>
        </p:nvSpPr>
        <p:spPr>
          <a:xfrm>
            <a:off x="9440109" y="4958287"/>
            <a:ext cx="2201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Customer Portal</a:t>
            </a:r>
          </a:p>
          <a:p>
            <a:pPr algn="ctr"/>
            <a:r>
              <a:rPr lang="en-US" dirty="0"/>
              <a:t>(smart phone / tablet enabled)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8332D6-876E-4B83-A15E-A0B9BA1FB226}"/>
              </a:ext>
            </a:extLst>
          </p:cNvPr>
          <p:cNvSpPr txBox="1"/>
          <p:nvPr/>
        </p:nvSpPr>
        <p:spPr>
          <a:xfrm>
            <a:off x="6362707" y="4897424"/>
            <a:ext cx="226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Utility Billing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A8EDE-20EB-4812-9CAF-D579A938BC7C}"/>
              </a:ext>
            </a:extLst>
          </p:cNvPr>
          <p:cNvSpPr txBox="1"/>
          <p:nvPr/>
        </p:nvSpPr>
        <p:spPr>
          <a:xfrm>
            <a:off x="3714363" y="4851257"/>
            <a:ext cx="177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 Station or Cellular Tower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C2A6B-F310-40D4-8FF8-6A69958B0683}"/>
              </a:ext>
            </a:extLst>
          </p:cNvPr>
          <p:cNvSpPr txBox="1"/>
          <p:nvPr/>
        </p:nvSpPr>
        <p:spPr>
          <a:xfrm>
            <a:off x="6205380" y="2308762"/>
            <a:ext cx="2449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Meter Data Management Platform - Cloud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2C689-93A1-48E8-BF71-8B280F19B15E}"/>
              </a:ext>
            </a:extLst>
          </p:cNvPr>
          <p:cNvSpPr txBox="1"/>
          <p:nvPr/>
        </p:nvSpPr>
        <p:spPr>
          <a:xfrm>
            <a:off x="403136" y="2739678"/>
            <a:ext cx="165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Water Meter w/ Radio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A943A2B-5299-46B8-BB56-5EEF06597766}"/>
              </a:ext>
            </a:extLst>
          </p:cNvPr>
          <p:cNvSpPr/>
          <p:nvPr/>
        </p:nvSpPr>
        <p:spPr>
          <a:xfrm>
            <a:off x="2253639" y="3830695"/>
            <a:ext cx="1408368" cy="396315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5E3A431D-4EBA-4A20-8B3A-935D5DE8A787}"/>
              </a:ext>
            </a:extLst>
          </p:cNvPr>
          <p:cNvSpPr/>
          <p:nvPr/>
        </p:nvSpPr>
        <p:spPr>
          <a:xfrm rot="20400403">
            <a:off x="8663578" y="3125840"/>
            <a:ext cx="1267343" cy="47950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4E50F8-E6D0-48A0-8FA4-910B00C364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6893" y="1311282"/>
            <a:ext cx="1647825" cy="15144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19D406-823F-4839-A489-AFDAAA5DABB4}"/>
              </a:ext>
            </a:extLst>
          </p:cNvPr>
          <p:cNvSpPr txBox="1"/>
          <p:nvPr/>
        </p:nvSpPr>
        <p:spPr>
          <a:xfrm>
            <a:off x="9752557" y="2700842"/>
            <a:ext cx="208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Utility Bill</a:t>
            </a:r>
          </a:p>
        </p:txBody>
      </p:sp>
    </p:spTree>
    <p:extLst>
      <p:ext uri="{BB962C8B-B14F-4D97-AF65-F5344CB8AC3E}">
        <p14:creationId xmlns:p14="http://schemas.microsoft.com/office/powerpoint/2010/main" val="692772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49F24-B205-4D07-9FDC-D69B5B36F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34" y="128390"/>
            <a:ext cx="11601072" cy="720785"/>
          </a:xfrm>
        </p:spPr>
        <p:txBody>
          <a:bodyPr>
            <a:normAutofit fontScale="90000"/>
          </a:bodyPr>
          <a:lstStyle/>
          <a:p>
            <a:r>
              <a:rPr lang="en-US" dirty="0"/>
              <a:t>WaterSmart Portal will Enhance Customer Experience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21D92F-2093-4B0A-9B7E-A1B405E58E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15</a:t>
            </a:fld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FA63E17-2023-463E-B9BF-BD4B381F1687}"/>
              </a:ext>
            </a:extLst>
          </p:cNvPr>
          <p:cNvSpPr txBox="1">
            <a:spLocks/>
          </p:cNvSpPr>
          <p:nvPr/>
        </p:nvSpPr>
        <p:spPr>
          <a:xfrm>
            <a:off x="111024" y="1714258"/>
            <a:ext cx="2647283" cy="4380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69863" algn="l" defTabSz="457200" rtl="0" eaLnBrk="1" latinLnBrk="0" hangingPunct="1">
              <a:spcBef>
                <a:spcPct val="20000"/>
              </a:spcBef>
              <a:buClr>
                <a:srgbClr val="0065A4"/>
              </a:buClr>
              <a:buFont typeface="Arial" charset="0"/>
              <a:buChar char="•"/>
              <a:tabLst/>
              <a:defRPr sz="2000" b="0" i="0" kern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60375" indent="-169863" algn="l" defTabSz="457200" rtl="0" eaLnBrk="1" latinLnBrk="0" hangingPunct="1">
              <a:spcBef>
                <a:spcPts val="800"/>
              </a:spcBef>
              <a:buClr>
                <a:srgbClr val="97C1DF"/>
              </a:buClr>
              <a:buFont typeface="Arial" charset="0"/>
              <a:buChar char="•"/>
              <a:tabLst/>
              <a:defRPr sz="1600" b="0" i="0" kern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808038" indent="-169863" algn="l" defTabSz="457200" rtl="0" eaLnBrk="1" latinLnBrk="0" hangingPunct="1">
              <a:spcBef>
                <a:spcPts val="800"/>
              </a:spcBef>
              <a:buClr>
                <a:srgbClr val="94C76D"/>
              </a:buClr>
              <a:buFont typeface=".AppleSystemUIFont" charset="-120"/>
              <a:buChar char="-"/>
              <a:tabLst/>
              <a:defRPr sz="1400" b="0" i="0" kern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090613" indent="-169863" algn="l" defTabSz="457200" rtl="0" eaLnBrk="1" latinLnBrk="0" hangingPunct="1">
              <a:spcBef>
                <a:spcPts val="600"/>
              </a:spcBef>
              <a:buClr>
                <a:srgbClr val="3EA8C3"/>
              </a:buClr>
              <a:buFont typeface=".AppleSystemUIFont" charset="-120"/>
              <a:buChar char="-"/>
              <a:tabLst/>
              <a:defRPr sz="1800" kern="1200" baseline="0">
                <a:solidFill>
                  <a:schemeClr val="bg1">
                    <a:lumMod val="50000"/>
                  </a:schemeClr>
                </a:solidFill>
                <a:latin typeface="Source Sans Pro"/>
                <a:ea typeface="+mn-ea"/>
                <a:cs typeface="Source Sans Pro"/>
              </a:defRPr>
            </a:lvl4pPr>
            <a:lvl5pPr marL="1373188" indent="-169863" algn="l" defTabSz="457200" rtl="0" eaLnBrk="1" latinLnBrk="0" hangingPunct="1">
              <a:spcBef>
                <a:spcPts val="600"/>
              </a:spcBef>
              <a:buClr>
                <a:srgbClr val="3EA8C3"/>
              </a:buClr>
              <a:buFont typeface="Arial" charset="0"/>
              <a:buChar char="•"/>
              <a:tabLst/>
              <a:defRPr sz="1600" kern="1200">
                <a:solidFill>
                  <a:schemeClr val="bg1">
                    <a:lumMod val="50000"/>
                  </a:schemeClr>
                </a:solidFill>
                <a:latin typeface="Microsoft Sans Serif" charset="0"/>
                <a:ea typeface="Microsoft Sans Serif" charset="0"/>
                <a:cs typeface="Microsoft Sans Serif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 algn="ctr">
              <a:buNone/>
            </a:pPr>
            <a:r>
              <a:rPr lang="en-US" b="1" dirty="0">
                <a:solidFill>
                  <a:srgbClr val="00853F"/>
                </a:solidFill>
              </a:rPr>
              <a:t>Allow Customers to  have transparent access to consumption information, leak detection, high usage alerts, historical patterns, and bill predictions all using a web portal on your computer and </a:t>
            </a:r>
            <a:r>
              <a:rPr lang="en-US" b="1">
                <a:solidFill>
                  <a:srgbClr val="00853F"/>
                </a:solidFill>
              </a:rPr>
              <a:t>mobile devices.</a:t>
            </a:r>
            <a:endParaRPr lang="en-US" b="1" dirty="0">
              <a:solidFill>
                <a:srgbClr val="00853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39BC4-2B30-48A1-B332-3FB11367A3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066" y="897882"/>
            <a:ext cx="1577745" cy="20417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25059-E23B-4F77-B445-2EF0764E41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413" y="3650785"/>
            <a:ext cx="1679388" cy="1880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4D112-9CC6-4BBF-8C2F-46423DB3D6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291" y="4018051"/>
            <a:ext cx="2334605" cy="16342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ADAE83-468C-4C15-8306-5705AFC45F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676"/>
          <a:stretch/>
        </p:blipFill>
        <p:spPr>
          <a:xfrm>
            <a:off x="6211770" y="2477708"/>
            <a:ext cx="1990926" cy="1968288"/>
          </a:xfrm>
          <a:prstGeom prst="ellipse">
            <a:avLst/>
          </a:prstGeom>
        </p:spPr>
      </p:pic>
      <p:pic>
        <p:nvPicPr>
          <p:cNvPr id="11" name="Picture 10" descr="WL.pdf">
            <a:extLst>
              <a:ext uri="{FF2B5EF4-FFF2-40B4-BE49-F238E27FC236}">
                <a16:creationId xmlns:a16="http://schemas.microsoft.com/office/drawing/2014/main" id="{4A1DB9A3-B7AF-44B7-951A-C7479688A86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946" y="800468"/>
            <a:ext cx="1577744" cy="20417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7E08C5-13C2-45DE-BBE5-C7C5FD4A9F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4882" y="1145814"/>
            <a:ext cx="2826733" cy="1735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AFA54D-1665-4F8E-B1E2-1830E89AE72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590" y="3820567"/>
            <a:ext cx="2807991" cy="19244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FA2039-06ED-4F7F-A4BD-C4E9F6258495}"/>
              </a:ext>
            </a:extLst>
          </p:cNvPr>
          <p:cNvSpPr txBox="1"/>
          <p:nvPr/>
        </p:nvSpPr>
        <p:spPr>
          <a:xfrm>
            <a:off x="8820576" y="2968566"/>
            <a:ext cx="2715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otham Office"/>
                <a:cs typeface="Gotham Office"/>
              </a:rPr>
              <a:t>Water Reports, Customer Letters, </a:t>
            </a:r>
            <a:r>
              <a:rPr lang="en-US" sz="1400" dirty="0">
                <a:latin typeface="Gotham Office"/>
                <a:cs typeface="Gotham Office"/>
              </a:rPr>
              <a:t>&amp;</a:t>
            </a:r>
            <a:r>
              <a:rPr lang="en-US" sz="1400" b="1" dirty="0">
                <a:latin typeface="Gotham Office"/>
                <a:cs typeface="Gotham Office"/>
              </a:rPr>
              <a:t> Print Leak Alerts </a:t>
            </a:r>
            <a:r>
              <a:rPr lang="en-US" sz="1400" dirty="0">
                <a:latin typeface="Gotham Office"/>
                <a:cs typeface="Gotham Office"/>
              </a:rPr>
              <a:t>drive customers to the Portal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9C9E5C-8BCC-4019-9B8E-AD04223E8815}"/>
              </a:ext>
            </a:extLst>
          </p:cNvPr>
          <p:cNvSpPr txBox="1"/>
          <p:nvPr/>
        </p:nvSpPr>
        <p:spPr>
          <a:xfrm>
            <a:off x="7589949" y="5571585"/>
            <a:ext cx="336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otham Office"/>
                <a:cs typeface="Gotham Office"/>
              </a:rPr>
              <a:t>Leak Resolution </a:t>
            </a:r>
            <a:r>
              <a:rPr lang="en-US" sz="1400" dirty="0">
                <a:latin typeface="Gotham Office"/>
                <a:cs typeface="Gotham Office"/>
              </a:rPr>
              <a:t>&amp;</a:t>
            </a:r>
            <a:r>
              <a:rPr lang="en-US" sz="1400" b="1" dirty="0">
                <a:latin typeface="Gotham Office"/>
                <a:cs typeface="Gotham Office"/>
              </a:rPr>
              <a:t> Bill Explainer </a:t>
            </a:r>
            <a:r>
              <a:rPr lang="en-US" sz="1400" dirty="0">
                <a:latin typeface="Gotham Office"/>
                <a:cs typeface="Gotham Office"/>
              </a:rPr>
              <a:t>help customers to resolve common issues online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9BC10-E0F8-489F-A18C-589FAD3CBAA4}"/>
              </a:ext>
            </a:extLst>
          </p:cNvPr>
          <p:cNvSpPr txBox="1"/>
          <p:nvPr/>
        </p:nvSpPr>
        <p:spPr>
          <a:xfrm>
            <a:off x="2583922" y="5591649"/>
            <a:ext cx="3987921" cy="532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otham Office"/>
                <a:cs typeface="Gotham Office"/>
              </a:rPr>
              <a:t>Alerts </a:t>
            </a:r>
            <a:r>
              <a:rPr lang="en-US" sz="1400" dirty="0">
                <a:latin typeface="Gotham Office"/>
                <a:cs typeface="Gotham Office"/>
              </a:rPr>
              <a:t>can be sent in all channels</a:t>
            </a:r>
          </a:p>
          <a:p>
            <a:pPr algn="ctr"/>
            <a:r>
              <a:rPr lang="en-US" sz="1400" dirty="0">
                <a:latin typeface="Gotham Office"/>
                <a:cs typeface="Gotham Office"/>
              </a:rPr>
              <a:t> (print, email, voice, text)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E6F969-26C7-40A9-9802-4A25CA1A9043}"/>
              </a:ext>
            </a:extLst>
          </p:cNvPr>
          <p:cNvSpPr txBox="1"/>
          <p:nvPr/>
        </p:nvSpPr>
        <p:spPr>
          <a:xfrm>
            <a:off x="3183182" y="2812018"/>
            <a:ext cx="2640076" cy="75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otham Office"/>
                <a:cs typeface="Gotham Office"/>
              </a:rPr>
              <a:t>Customer Portal </a:t>
            </a:r>
            <a:r>
              <a:rPr lang="en-US" sz="1400" dirty="0">
                <a:latin typeface="Gotham Office"/>
                <a:cs typeface="Gotham Office"/>
              </a:rPr>
              <a:t>provides personalized water use information and tips </a:t>
            </a:r>
          </a:p>
        </p:txBody>
      </p:sp>
    </p:spTree>
    <p:extLst>
      <p:ext uri="{BB962C8B-B14F-4D97-AF65-F5344CB8AC3E}">
        <p14:creationId xmlns:p14="http://schemas.microsoft.com/office/powerpoint/2010/main" val="2051383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AE276D7-10DB-4242-A209-7038B7EE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Meter Scope of Work – General Overview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2DD5BEF-2BCA-4963-B98B-D64FC3428FD9}"/>
              </a:ext>
            </a:extLst>
          </p:cNvPr>
          <p:cNvSpPr txBox="1">
            <a:spLocks/>
          </p:cNvSpPr>
          <p:nvPr/>
        </p:nvSpPr>
        <p:spPr>
          <a:xfrm>
            <a:off x="427239" y="1259867"/>
            <a:ext cx="4913744" cy="5174888"/>
          </a:xfrm>
          <a:prstGeom prst="rect">
            <a:avLst/>
          </a:prstGeom>
        </p:spPr>
        <p:txBody>
          <a:bodyPr/>
          <a:lstStyle>
            <a:lvl1pPr marL="293687" marR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 algn="ctr">
              <a:spcBef>
                <a:spcPts val="1200"/>
              </a:spcBef>
              <a:buNone/>
            </a:pPr>
            <a:r>
              <a:rPr lang="en-US" b="1" u="sng" dirty="0"/>
              <a:t>METER COUNTS TABLE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2F0B561-495E-44EA-AD6C-6ECBA9AF0A80}"/>
              </a:ext>
            </a:extLst>
          </p:cNvPr>
          <p:cNvSpPr txBox="1">
            <a:spLocks/>
          </p:cNvSpPr>
          <p:nvPr/>
        </p:nvSpPr>
        <p:spPr>
          <a:xfrm>
            <a:off x="6096000" y="1249722"/>
            <a:ext cx="5143531" cy="5174888"/>
          </a:xfrm>
          <a:prstGeom prst="rect">
            <a:avLst/>
          </a:prstGeom>
        </p:spPr>
        <p:txBody>
          <a:bodyPr/>
          <a:lstStyle>
            <a:lvl1pPr marL="293687" marR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>
              <a:buNone/>
            </a:pPr>
            <a:endParaRPr lang="en-US" sz="200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A1EC251-4561-4D38-94FE-8AB0C55F7EBD}"/>
              </a:ext>
            </a:extLst>
          </p:cNvPr>
          <p:cNvSpPr txBox="1">
            <a:spLocks/>
          </p:cNvSpPr>
          <p:nvPr/>
        </p:nvSpPr>
        <p:spPr>
          <a:xfrm>
            <a:off x="6325787" y="1273532"/>
            <a:ext cx="4913744" cy="5174888"/>
          </a:xfrm>
          <a:prstGeom prst="rect">
            <a:avLst/>
          </a:prstGeom>
        </p:spPr>
        <p:txBody>
          <a:bodyPr/>
          <a:lstStyle>
            <a:lvl1pPr marL="293687" marR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 algn="ctr">
              <a:spcBef>
                <a:spcPts val="1200"/>
              </a:spcBef>
              <a:buNone/>
            </a:pPr>
            <a:r>
              <a:rPr lang="en-US" b="1" u="sng" dirty="0"/>
              <a:t>ADDITIONAL SCOPE ITEMS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863021-97D4-A5A0-A8C1-80B3D7BB1F03}"/>
              </a:ext>
            </a:extLst>
          </p:cNvPr>
          <p:cNvSpPr/>
          <p:nvPr/>
        </p:nvSpPr>
        <p:spPr>
          <a:xfrm>
            <a:off x="6096000" y="1786320"/>
            <a:ext cx="558113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Integration of all data points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Old Read / New Read, serial numbers, size, etc.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Pictures of installs </a:t>
            </a:r>
            <a:r>
              <a:rPr lang="en-US" sz="1600" dirty="0"/>
              <a:t>(before &amp; after)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Sub-meter accuracy GPS coordinates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Identify Pipe Type on Both Sides of the Meter </a:t>
            </a:r>
            <a:r>
              <a:rPr lang="en-US" sz="1600" dirty="0"/>
              <a:t>(per EPA requirement)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Ancillary materials </a:t>
            </a:r>
            <a:r>
              <a:rPr lang="en-US" sz="1600" dirty="0"/>
              <a:t>(where needed gaskets, box cleanout, curb stops, etc.)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New Meter Boxes and Lids for meters 2” and smaller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New vaults for 21 large meters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Customer Portal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783C8A-5299-9269-0DBF-2EFE9E5C7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" y="1986395"/>
            <a:ext cx="3664638" cy="38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17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97F8C-64B5-4A57-8E6D-B796FA174B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0004" y="1458410"/>
            <a:ext cx="6520804" cy="27771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5100" dirty="0"/>
              <a:t>Facility &amp; Building Opportunities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AE0B1CC3-9C22-4B37-BF81-76816E5AA9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30038" y="6269038"/>
            <a:ext cx="46196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89F79C-C1CE-C260-C6FF-F417C86709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78508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Facility Measure – Lighting Retrofits</a:t>
            </a:r>
            <a:endParaRPr lang="en-US" noProof="0" dirty="0"/>
          </a:p>
        </p:txBody>
      </p:sp>
      <p:sp>
        <p:nvSpPr>
          <p:cNvPr id="8" name="TextBox 7"/>
          <p:cNvSpPr txBox="1"/>
          <p:nvPr/>
        </p:nvSpPr>
        <p:spPr>
          <a:xfrm>
            <a:off x="413288" y="3616687"/>
            <a:ext cx="4859427" cy="1973821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392" tIns="91392" rIns="91392" bIns="91392" rtlCol="0">
            <a:noAutofit/>
          </a:bodyPr>
          <a:lstStyle/>
          <a:p>
            <a:pPr marL="91394" algn="ctr">
              <a:lnSpc>
                <a:spcPct val="110000"/>
              </a:lnSpc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Benefits</a:t>
            </a:r>
          </a:p>
          <a:p>
            <a:pPr marL="456971" indent="-365577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Consistent inventory</a:t>
            </a:r>
          </a:p>
          <a:p>
            <a:pPr marL="456971" indent="-365577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Enhanced aesthetics</a:t>
            </a:r>
          </a:p>
          <a:p>
            <a:pPr marL="456971" indent="-365577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Reduce maintenance &amp; energy costs</a:t>
            </a:r>
          </a:p>
          <a:p>
            <a:pPr marL="456971" indent="-365577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Reduced cooling load</a:t>
            </a:r>
          </a:p>
          <a:p>
            <a:pPr marL="456971" indent="-365577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5-10 Year Warranty on Lamps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288" y="1250996"/>
            <a:ext cx="4859427" cy="217800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392" tIns="91392" rIns="91392" bIns="91392" rtlCol="0">
            <a:noAutofit/>
          </a:bodyPr>
          <a:lstStyle/>
          <a:p>
            <a:pPr marL="91394" algn="ctr">
              <a:lnSpc>
                <a:spcPct val="110000"/>
              </a:lnSpc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Scope</a:t>
            </a:r>
          </a:p>
          <a:p>
            <a:pPr marL="91394">
              <a:lnSpc>
                <a:spcPct val="11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Approximately 11 Buildings</a:t>
            </a:r>
          </a:p>
          <a:p>
            <a:pPr marL="456971" indent="-365577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Retrofit high visibility interior fixtures with architectural LED inserts</a:t>
            </a:r>
          </a:p>
          <a:p>
            <a:pPr marL="456971" indent="-365577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Retrofit interior fixtures with LED lamps</a:t>
            </a:r>
          </a:p>
          <a:p>
            <a:pPr marL="456971" indent="-365577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Retrofit exterior fixtures with LED fixtures</a:t>
            </a:r>
          </a:p>
        </p:txBody>
      </p:sp>
      <p:pic>
        <p:nvPicPr>
          <p:cNvPr id="6" name="Picture 5" descr="A picture containing indoor, light, tiled&#10;&#10;Description automatically generated">
            <a:extLst>
              <a:ext uri="{FF2B5EF4-FFF2-40B4-BE49-F238E27FC236}">
                <a16:creationId xmlns:a16="http://schemas.microsoft.com/office/drawing/2014/main" id="{2DD436FE-540C-8FC3-2A6F-C8C78C013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908" y="3616687"/>
            <a:ext cx="2892662" cy="2178004"/>
          </a:xfrm>
          <a:prstGeom prst="rect">
            <a:avLst/>
          </a:prstGeom>
        </p:spPr>
      </p:pic>
      <p:pic>
        <p:nvPicPr>
          <p:cNvPr id="15" name="Picture 14" descr="A picture containing wall, indoor, ceiling, room&#10;&#10;Description automatically generated">
            <a:extLst>
              <a:ext uri="{FF2B5EF4-FFF2-40B4-BE49-F238E27FC236}">
                <a16:creationId xmlns:a16="http://schemas.microsoft.com/office/drawing/2014/main" id="{45FE02D9-0FF9-5BCA-A2A9-C72130DEF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09" t="30715" r="27642" b="7735"/>
          <a:stretch/>
        </p:blipFill>
        <p:spPr>
          <a:xfrm>
            <a:off x="8925908" y="1250997"/>
            <a:ext cx="2892661" cy="2178004"/>
          </a:xfrm>
          <a:prstGeom prst="rect">
            <a:avLst/>
          </a:prstGeom>
        </p:spPr>
      </p:pic>
      <p:pic>
        <p:nvPicPr>
          <p:cNvPr id="17" name="Picture 16" descr="A picture containing person, bell jar&#10;&#10;Description automatically generated">
            <a:extLst>
              <a:ext uri="{FF2B5EF4-FFF2-40B4-BE49-F238E27FC236}">
                <a16:creationId xmlns:a16="http://schemas.microsoft.com/office/drawing/2014/main" id="{AEC5C24B-160D-C5F1-455F-A5E2BD246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862" y="1501422"/>
            <a:ext cx="2902706" cy="38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9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321" y="274638"/>
            <a:ext cx="11611154" cy="720785"/>
          </a:xfrm>
        </p:spPr>
        <p:txBody>
          <a:bodyPr>
            <a:normAutofit/>
          </a:bodyPr>
          <a:lstStyle/>
          <a:p>
            <a:r>
              <a:rPr lang="en-US" sz="3600" dirty="0"/>
              <a:t>Facility Measure – HVAC Replacements</a:t>
            </a:r>
            <a:endParaRPr lang="en-US" noProof="0" dirty="0"/>
          </a:p>
        </p:txBody>
      </p:sp>
      <p:sp>
        <p:nvSpPr>
          <p:cNvPr id="8" name="TextBox 7"/>
          <p:cNvSpPr txBox="1"/>
          <p:nvPr/>
        </p:nvSpPr>
        <p:spPr>
          <a:xfrm>
            <a:off x="6641621" y="4377736"/>
            <a:ext cx="4676298" cy="220562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392" tIns="91392" rIns="91392" bIns="91392" rtlCol="0">
            <a:noAutofit/>
          </a:bodyPr>
          <a:lstStyle/>
          <a:p>
            <a:pPr marL="91394" algn="ctr">
              <a:lnSpc>
                <a:spcPct val="110000"/>
              </a:lnSpc>
              <a:spcAft>
                <a:spcPts val="600"/>
              </a:spcAft>
            </a:pPr>
            <a:r>
              <a:rPr lang="en-US" sz="1999" b="1" dirty="0">
                <a:solidFill>
                  <a:schemeClr val="bg1"/>
                </a:solidFill>
              </a:rPr>
              <a:t>Benefits</a:t>
            </a:r>
          </a:p>
          <a:p>
            <a:pPr marL="456971" indent="-365577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Improve reliability &amp; occupant comfort</a:t>
            </a:r>
          </a:p>
          <a:p>
            <a:pPr marL="456971" indent="-365577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Reduce energy &amp; maintenance costs</a:t>
            </a:r>
          </a:p>
          <a:p>
            <a:pPr marL="456971" indent="-365577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Address deferred maintenance issues</a:t>
            </a:r>
          </a:p>
          <a:p>
            <a:pPr marL="456971" indent="-365577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Address refrigerant accessibility issues</a:t>
            </a:r>
          </a:p>
          <a:p>
            <a:pPr marL="456971" indent="-365577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Avoid emergency repairs with planned replacements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1320" y="1164852"/>
            <a:ext cx="4826479" cy="4492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392" tIns="91392" rIns="91392" bIns="91392" rtlCol="0">
            <a:noAutofit/>
          </a:bodyPr>
          <a:lstStyle/>
          <a:p>
            <a:pPr marL="91394" algn="ctr">
              <a:lnSpc>
                <a:spcPct val="110000"/>
              </a:lnSpc>
              <a:spcAft>
                <a:spcPts val="600"/>
              </a:spcAft>
            </a:pPr>
            <a:r>
              <a:rPr lang="en-US" sz="1999" b="1" dirty="0">
                <a:solidFill>
                  <a:schemeClr val="bg1"/>
                </a:solidFill>
              </a:rPr>
              <a:t>Scope</a:t>
            </a:r>
          </a:p>
          <a:p>
            <a:pPr marL="91394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u="sng" dirty="0">
                <a:solidFill>
                  <a:schemeClr val="bg1"/>
                </a:solidFill>
              </a:rPr>
              <a:t>City Hall</a:t>
            </a:r>
          </a:p>
          <a:p>
            <a:pPr marL="914171" lvl="1" indent="-365577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Replace 6 Split System Condensers</a:t>
            </a:r>
          </a:p>
          <a:p>
            <a:pPr marL="914171" lvl="1" indent="-365577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Replace 2 Packaged Units including new Economizers</a:t>
            </a:r>
          </a:p>
          <a:p>
            <a:pPr marL="91394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u="sng" dirty="0">
                <a:solidFill>
                  <a:schemeClr val="bg1"/>
                </a:solidFill>
              </a:rPr>
              <a:t>Country Club</a:t>
            </a:r>
          </a:p>
          <a:p>
            <a:pPr marL="914171" lvl="1" indent="-365577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Replace 7 Split Systems</a:t>
            </a:r>
          </a:p>
          <a:p>
            <a:pPr marL="91394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u="sng" dirty="0">
                <a:solidFill>
                  <a:schemeClr val="bg1"/>
                </a:solidFill>
              </a:rPr>
              <a:t>Fire Station</a:t>
            </a:r>
          </a:p>
          <a:p>
            <a:pPr marL="914171" lvl="1" indent="-365577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Replace 3 Split Systems</a:t>
            </a:r>
          </a:p>
          <a:p>
            <a:pPr marL="91394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u="sng" dirty="0">
                <a:solidFill>
                  <a:schemeClr val="bg1"/>
                </a:solidFill>
              </a:rPr>
              <a:t>Solid Waste Management</a:t>
            </a:r>
          </a:p>
          <a:p>
            <a:pPr marL="914171" lvl="1" indent="-365577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Replace and relocate 1 Split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3E3C6-A8B7-491C-BDCA-20801B1049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5"/>
          <a:stretch/>
        </p:blipFill>
        <p:spPr>
          <a:xfrm>
            <a:off x="5995186" y="1190099"/>
            <a:ext cx="2731125" cy="24637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82BC2E-1412-4BDA-9547-E551FA7A926F}"/>
              </a:ext>
            </a:extLst>
          </p:cNvPr>
          <p:cNvSpPr txBox="1"/>
          <p:nvPr/>
        </p:nvSpPr>
        <p:spPr>
          <a:xfrm>
            <a:off x="6103726" y="3648457"/>
            <a:ext cx="273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Hail Damaged Condenser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729E0-FF6D-40EB-A0E1-DDBEB3C831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5330" y="1264762"/>
            <a:ext cx="2277662" cy="2463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55A0E2-4F73-4823-82DB-1BADC8A11B60}"/>
              </a:ext>
            </a:extLst>
          </p:cNvPr>
          <p:cNvSpPr txBox="1"/>
          <p:nvPr/>
        </p:nvSpPr>
        <p:spPr>
          <a:xfrm>
            <a:off x="9201486" y="3728499"/>
            <a:ext cx="2465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Condenser c.1993</a:t>
            </a:r>
          </a:p>
        </p:txBody>
      </p:sp>
    </p:spTree>
    <p:extLst>
      <p:ext uri="{BB962C8B-B14F-4D97-AF65-F5344CB8AC3E}">
        <p14:creationId xmlns:p14="http://schemas.microsoft.com/office/powerpoint/2010/main" val="29125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6F04A7-B395-4AD1-B87B-15E9D50B4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C6983E-ADF4-4AE1-9F07-FE86B84C8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6073145-9BA8-424C-A7A5-EF597FB98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1103179"/>
              </p:ext>
            </p:extLst>
          </p:nvPr>
        </p:nvGraphicFramePr>
        <p:xfrm>
          <a:off x="1514573" y="995423"/>
          <a:ext cx="9162853" cy="516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0373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46929"/>
            <a:ext cx="10972800" cy="720785"/>
          </a:xfrm>
        </p:spPr>
        <p:txBody>
          <a:bodyPr>
            <a:normAutofit/>
          </a:bodyPr>
          <a:lstStyle/>
          <a:p>
            <a:r>
              <a:rPr lang="en-US" sz="3600" dirty="0"/>
              <a:t>Other Measure Reviewed but Not Developing</a:t>
            </a:r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22F77D-186D-43C9-BA65-B01A99A6E9C3}"/>
              </a:ext>
            </a:extLst>
          </p:cNvPr>
          <p:cNvSpPr/>
          <p:nvPr/>
        </p:nvSpPr>
        <p:spPr>
          <a:xfrm>
            <a:off x="405456" y="1451393"/>
            <a:ext cx="7699965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/>
              <a:t>Energy Measures at WWTP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Operationally very efficient for the type of treatment facility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VFD’s are already identified as projects</a:t>
            </a:r>
          </a:p>
          <a:p>
            <a:pPr lvl="1">
              <a:spcAft>
                <a:spcPts val="600"/>
              </a:spcAft>
            </a:pPr>
            <a:endParaRPr lang="en-US" sz="22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/>
              <a:t>Solar &amp; Renewable Energy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Xcel Energy policy makes low to medium scale solar and renewable energy cost prohibitive when grid tied.</a:t>
            </a:r>
          </a:p>
          <a:p>
            <a:pPr lvl="1">
              <a:spcAft>
                <a:spcPts val="600"/>
              </a:spcAft>
            </a:pPr>
            <a:endParaRPr lang="en-US" sz="22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/>
              <a:t>Water Conservation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Buildings faucets and toilets are already low flow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Minimal opportunity with irrigation systems</a:t>
            </a:r>
          </a:p>
        </p:txBody>
      </p:sp>
    </p:spTree>
    <p:extLst>
      <p:ext uri="{BB962C8B-B14F-4D97-AF65-F5344CB8AC3E}">
        <p14:creationId xmlns:p14="http://schemas.microsoft.com/office/powerpoint/2010/main" val="3759801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7EF73-6ED1-46BD-9780-1051005B11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3605" y="457420"/>
            <a:ext cx="7421755" cy="4975640"/>
          </a:xfrm>
        </p:spPr>
        <p:txBody>
          <a:bodyPr>
            <a:normAutofit/>
          </a:bodyPr>
          <a:lstStyle/>
          <a:p>
            <a:r>
              <a:rPr lang="en-US" sz="4800" dirty="0"/>
              <a:t>1. Meter Test Results</a:t>
            </a:r>
          </a:p>
          <a:p>
            <a:r>
              <a:rPr lang="en-US" sz="4800" dirty="0"/>
              <a:t>2. Baseline Data</a:t>
            </a:r>
          </a:p>
          <a:p>
            <a:r>
              <a:rPr lang="en-US" sz="4800" dirty="0"/>
              <a:t>3. Revenue Recovery</a:t>
            </a:r>
          </a:p>
          <a:p>
            <a:r>
              <a:rPr lang="en-US" sz="4800" dirty="0"/>
              <a:t>4. Utility &amp; Labor Savings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211689-424F-4C9B-BBC3-7228D5E368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30038" y="6269038"/>
            <a:ext cx="461962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94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A50A4-1415-4322-BE4F-DAB98C75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AWWA Meter Accuracy Test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E02D92-B9E8-4443-B854-C49D12A637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22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D9A447-5527-4618-AD1C-70AA3F47CD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313099"/>
            <a:ext cx="10972800" cy="5259147"/>
          </a:xfrm>
        </p:spPr>
        <p:txBody>
          <a:bodyPr>
            <a:normAutofit/>
          </a:bodyPr>
          <a:lstStyle/>
          <a:p>
            <a:pPr marL="7937" indent="0">
              <a:buNone/>
            </a:pPr>
            <a:endParaRPr lang="en-US" dirty="0"/>
          </a:p>
          <a:p>
            <a:pPr marL="7937" indent="0"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BFA184-A459-4B16-AC22-D67FD20E99EF}"/>
              </a:ext>
            </a:extLst>
          </p:cNvPr>
          <p:cNvSpPr txBox="1"/>
          <p:nvPr/>
        </p:nvSpPr>
        <p:spPr>
          <a:xfrm>
            <a:off x="960169" y="3301802"/>
            <a:ext cx="893683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Minimum flow accounts for most residential leaks/water loss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13 meters tested 0% in the low flow category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1 meter tested 0% in all 3 flow categories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Meter will be removed from results since it showed historical consumption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12 of the 68 meters had a weighted average below 85%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Average consumption reading for meters tested was 1,293,268 gal</a:t>
            </a:r>
          </a:p>
          <a:p>
            <a:pPr algn="ctr">
              <a:spcAft>
                <a:spcPts val="300"/>
              </a:spcAft>
            </a:pPr>
            <a:endParaRPr lang="en-US" sz="1200" b="1" i="1" dirty="0"/>
          </a:p>
          <a:p>
            <a:pPr algn="ctr">
              <a:spcAft>
                <a:spcPts val="300"/>
              </a:spcAft>
            </a:pPr>
            <a:r>
              <a:rPr lang="en-US" sz="1200" b="1" i="1" dirty="0"/>
              <a:t>AWWA Standards  – 15% allocated to Min; 70% allocated to Medium; And 15% allocated to Max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172B6-FDB2-7080-09FE-7FCCDC353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15" y="1404158"/>
            <a:ext cx="9853606" cy="14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42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AE276D7-10DB-4242-A209-7038B7EE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Weighted Meter Accuracy Test Results (5/8” x 3/4”)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2C1BC-EDFC-4FA4-B07E-5F21456456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6EF0D-3303-4A6B-9ACE-02E4192022C4}"/>
              </a:ext>
            </a:extLst>
          </p:cNvPr>
          <p:cNvSpPr txBox="1"/>
          <p:nvPr/>
        </p:nvSpPr>
        <p:spPr>
          <a:xfrm>
            <a:off x="10114908" y="4660915"/>
            <a:ext cx="1620269" cy="1077218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Average Used for Baseline Calculations 93.86%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9CCDE-3D91-130A-07AC-E7B5A5A0B609}"/>
              </a:ext>
            </a:extLst>
          </p:cNvPr>
          <p:cNvSpPr txBox="1"/>
          <p:nvPr/>
        </p:nvSpPr>
        <p:spPr>
          <a:xfrm>
            <a:off x="246757" y="1591925"/>
            <a:ext cx="1620269" cy="1077218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Total 5/8 x 3/4 meters in database = 6,351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1B0EA8-EED7-B37C-F90F-B4C7042D8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410" y="1317530"/>
            <a:ext cx="7421180" cy="442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24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7A626-EE7A-4A3C-A5A3-12402A2E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&amp; Sewer Revenues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9D4BC3-8EDE-4313-A97E-51FAAAADE0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650" y="1142915"/>
            <a:ext cx="5510237" cy="521102"/>
          </a:xfrm>
        </p:spPr>
        <p:txBody>
          <a:bodyPr/>
          <a:lstStyle/>
          <a:p>
            <a:pPr algn="ctr"/>
            <a:r>
              <a:rPr lang="en-US" sz="2000" dirty="0"/>
              <a:t>Billed Water &amp; Sewer Revenue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0E44E7-7C7A-4739-9372-5EBC72E09E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1791" y="1142915"/>
            <a:ext cx="5787808" cy="521102"/>
          </a:xfrm>
        </p:spPr>
        <p:txBody>
          <a:bodyPr/>
          <a:lstStyle/>
          <a:p>
            <a:pPr algn="ctr"/>
            <a:r>
              <a:rPr lang="en-US" sz="2000" dirty="0"/>
              <a:t>2022 Revenue by Meter Size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7B004-082A-4F19-B538-9AD30E5749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24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A41DE0-EB2B-413E-BCC8-F2EE35F9A807}"/>
              </a:ext>
            </a:extLst>
          </p:cNvPr>
          <p:cNvSpPr txBox="1"/>
          <p:nvPr/>
        </p:nvSpPr>
        <p:spPr>
          <a:xfrm>
            <a:off x="352650" y="5193983"/>
            <a:ext cx="11622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Water and Sewer Revenues = $8,258,267</a:t>
            </a:r>
          </a:p>
          <a:p>
            <a:pPr algn="ctr"/>
            <a:r>
              <a:rPr lang="en-US" sz="11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*Billed Base Charges and Consumption Charges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48E47-055B-41A8-9BBB-C10343999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600" y="1664017"/>
            <a:ext cx="5235104" cy="3391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DC8664-A6CA-478C-AEF1-439353594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35018" y="1664017"/>
            <a:ext cx="5107303" cy="33912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1BE98F-21D9-47EE-9CDB-172209A7BF2C}"/>
              </a:ext>
            </a:extLst>
          </p:cNvPr>
          <p:cNvSpPr txBox="1"/>
          <p:nvPr/>
        </p:nvSpPr>
        <p:spPr>
          <a:xfrm>
            <a:off x="352650" y="6047835"/>
            <a:ext cx="11622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‘Base Rate’ Water &amp; Sewer Revenues = ~$ 4,156,037 (50.4%) </a:t>
            </a:r>
          </a:p>
          <a:p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‘Consumption’ Water &amp; Sewer Revenues = ~$4,102,230 (49.6%)</a:t>
            </a:r>
          </a:p>
        </p:txBody>
      </p:sp>
    </p:spTree>
    <p:extLst>
      <p:ext uri="{BB962C8B-B14F-4D97-AF65-F5344CB8AC3E}">
        <p14:creationId xmlns:p14="http://schemas.microsoft.com/office/powerpoint/2010/main" val="4047163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A50A4-1415-4322-BE4F-DAB98C75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Revenue Projections </a:t>
            </a:r>
            <a:r>
              <a:rPr lang="en-US" sz="1600" i="1" dirty="0"/>
              <a:t>(Numbers are Approximate)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E02D92-B9E8-4443-B854-C49D12A637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25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D5A3081-FEE8-4F4D-956A-C19DD1E138C1}"/>
              </a:ext>
            </a:extLst>
          </p:cNvPr>
          <p:cNvSpPr txBox="1">
            <a:spLocks/>
          </p:cNvSpPr>
          <p:nvPr/>
        </p:nvSpPr>
        <p:spPr>
          <a:xfrm>
            <a:off x="609600" y="1408733"/>
            <a:ext cx="3606800" cy="3788845"/>
          </a:xfrm>
          <a:prstGeom prst="rect">
            <a:avLst/>
          </a:prstGeom>
        </p:spPr>
        <p:txBody>
          <a:bodyPr/>
          <a:lstStyle>
            <a:lvl1pPr marL="293687" marR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>
              <a:spcBef>
                <a:spcPts val="1200"/>
              </a:spcBef>
              <a:buNone/>
            </a:pPr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5AEFA-0335-4263-9A83-AA11155E1653}"/>
              </a:ext>
            </a:extLst>
          </p:cNvPr>
          <p:cNvSpPr txBox="1"/>
          <p:nvPr/>
        </p:nvSpPr>
        <p:spPr>
          <a:xfrm>
            <a:off x="387961" y="1216856"/>
            <a:ext cx="429071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/>
              <a:t>Clarifications &amp; Assumptions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3% Rate Increase per year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0.3% Accuracy Degradation per year on exiting baseline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Majority of meters tested 93.9% average = .32%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Same baseline accuracy applied to 1.5” and 2” meters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F6EC5-9AD3-1031-658D-ED5B1F419741}"/>
              </a:ext>
            </a:extLst>
          </p:cNvPr>
          <p:cNvSpPr txBox="1"/>
          <p:nvPr/>
        </p:nvSpPr>
        <p:spPr>
          <a:xfrm>
            <a:off x="387961" y="4625481"/>
            <a:ext cx="5311799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Water &amp; Sewer Consumption Revenues = $4,102,230</a:t>
            </a:r>
          </a:p>
          <a:p>
            <a:pPr algn="ctr"/>
            <a:r>
              <a:rPr lang="en-US" sz="2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1 Revenue Recovery = $187,500 (4.5%)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71313E-6EAB-7B75-6A7D-E78D9B359C2A}"/>
              </a:ext>
            </a:extLst>
          </p:cNvPr>
          <p:cNvSpPr txBox="1"/>
          <p:nvPr/>
        </p:nvSpPr>
        <p:spPr>
          <a:xfrm>
            <a:off x="6012265" y="1216856"/>
            <a:ext cx="5884587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/>
              <a:t>Revenue Recovery Projections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Water &amp; Sewer Revenue for 1” and smaller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Year 1 = ~$143,500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20 Yr. Total = ~$3,850,000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Water &amp; Sewer Revenue for 1.5” &amp; 2”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Year 1 = ~$44,000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20 Yr. Total = ~$1,180,000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Water &amp; Sewer Meter Degradation for 2” and smaller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Year 2 = ~$9,800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20 Yr. Total = ~$1,200,000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76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A50A4-1415-4322-BE4F-DAB98C75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Utility &amp; Labor Savings Projections </a:t>
            </a:r>
            <a:r>
              <a:rPr lang="en-US" sz="1600" i="1" dirty="0"/>
              <a:t>(Savings are Approximate)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E02D92-B9E8-4443-B854-C49D12A637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26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D5A3081-FEE8-4F4D-956A-C19DD1E138C1}"/>
              </a:ext>
            </a:extLst>
          </p:cNvPr>
          <p:cNvSpPr txBox="1">
            <a:spLocks/>
          </p:cNvSpPr>
          <p:nvPr/>
        </p:nvSpPr>
        <p:spPr>
          <a:xfrm>
            <a:off x="609600" y="1408733"/>
            <a:ext cx="3606800" cy="3788845"/>
          </a:xfrm>
          <a:prstGeom prst="rect">
            <a:avLst/>
          </a:prstGeom>
        </p:spPr>
        <p:txBody>
          <a:bodyPr/>
          <a:lstStyle>
            <a:lvl1pPr marL="293687" marR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indent="0">
              <a:spcBef>
                <a:spcPts val="1200"/>
              </a:spcBef>
              <a:buNone/>
            </a:pPr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5AEFA-0335-4263-9A83-AA11155E1653}"/>
              </a:ext>
            </a:extLst>
          </p:cNvPr>
          <p:cNvSpPr txBox="1"/>
          <p:nvPr/>
        </p:nvSpPr>
        <p:spPr>
          <a:xfrm>
            <a:off x="460462" y="1392885"/>
            <a:ext cx="461445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/>
              <a:t>Clarifications &amp; Assumptions</a:t>
            </a:r>
            <a:endParaRPr lang="en-US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3.53% Electric Rate Escalation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4.36% Natural Gas Rate Escalation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4% Meter Reading Labor Escalation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4% Hardware/Material Escalation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B6415-5F74-79F5-5792-A80359A7ACEE}"/>
              </a:ext>
            </a:extLst>
          </p:cNvPr>
          <p:cNvSpPr txBox="1"/>
          <p:nvPr/>
        </p:nvSpPr>
        <p:spPr>
          <a:xfrm>
            <a:off x="5768340" y="1392885"/>
            <a:ext cx="604701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/>
              <a:t>Savings Projections</a:t>
            </a:r>
            <a:endParaRPr lang="en-US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Year 1 - Meter Reading/Ops Savings - ~$84,000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20 Yr. Total = ~$2,500,000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Year 1 – Hardware/Material Savings - ~$40,000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20 Yr. Total = ~$1,200,000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Year 1 – Electrical Savings = ~$25,600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20 Yr. Total = ~$725,500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4897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B75894-7525-4D21-9BCD-898B2AE426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00060" y="1305920"/>
            <a:ext cx="2608324" cy="3228621"/>
          </a:xfrm>
        </p:spPr>
        <p:txBody>
          <a:bodyPr/>
          <a:lstStyle/>
          <a:p>
            <a:r>
              <a:rPr lang="en-US" dirty="0"/>
              <a:t>Chad Nobles</a:t>
            </a:r>
          </a:p>
          <a:p>
            <a:r>
              <a:rPr lang="en-US" dirty="0"/>
              <a:t>Account Executive</a:t>
            </a:r>
          </a:p>
          <a:p>
            <a:r>
              <a:rPr lang="en-US" dirty="0"/>
              <a:t>346-273-5005</a:t>
            </a:r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cnobles@ameresco.com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Deval Allums</a:t>
            </a:r>
          </a:p>
          <a:p>
            <a:r>
              <a:rPr lang="en-US" dirty="0"/>
              <a:t>Account Executive</a:t>
            </a:r>
          </a:p>
          <a:p>
            <a:r>
              <a:rPr lang="en-US" dirty="0"/>
              <a:t>713-818-8641</a:t>
            </a: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dallums@Ameresco.com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2AFE112-1FE7-47DB-8659-B0040ED48936}"/>
              </a:ext>
            </a:extLst>
          </p:cNvPr>
          <p:cNvSpPr txBox="1">
            <a:spLocks/>
          </p:cNvSpPr>
          <p:nvPr/>
        </p:nvSpPr>
        <p:spPr>
          <a:xfrm>
            <a:off x="757690" y="1186032"/>
            <a:ext cx="5991599" cy="2844420"/>
          </a:xfrm>
          <a:prstGeom prst="rect">
            <a:avLst/>
          </a:prstGeom>
        </p:spPr>
        <p:txBody>
          <a:bodyPr/>
          <a:lstStyle>
            <a:lvl1pPr marL="293687" marR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65138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7388" marR="0" indent="-2222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-2238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5375" marR="0" indent="-155575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5137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Provide Scope Direction</a:t>
            </a:r>
          </a:p>
          <a:p>
            <a:pPr marL="465137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Finalize Pricing</a:t>
            </a:r>
          </a:p>
          <a:p>
            <a:pPr marL="465137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Conduct 3</a:t>
            </a:r>
            <a:r>
              <a:rPr lang="en-US" baseline="30000" dirty="0"/>
              <a:t>rd</a:t>
            </a:r>
            <a:r>
              <a:rPr lang="en-US" dirty="0"/>
              <a:t> Party Review</a:t>
            </a:r>
          </a:p>
          <a:p>
            <a:pPr marL="465137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Finalize Contract Documents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CE941A-7368-4643-B380-365EE678C789}"/>
              </a:ext>
            </a:extLst>
          </p:cNvPr>
          <p:cNvSpPr txBox="1">
            <a:spLocks/>
          </p:cNvSpPr>
          <p:nvPr/>
        </p:nvSpPr>
        <p:spPr>
          <a:xfrm>
            <a:off x="554180" y="364020"/>
            <a:ext cx="5772546" cy="50840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800" b="0" i="0" kern="1200" cap="none" spc="1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Next Steps</a:t>
            </a:r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0336443-2940-C70A-1E54-8BCA39412CFB}"/>
              </a:ext>
            </a:extLst>
          </p:cNvPr>
          <p:cNvSpPr txBox="1">
            <a:spLocks/>
          </p:cNvSpPr>
          <p:nvPr/>
        </p:nvSpPr>
        <p:spPr>
          <a:xfrm>
            <a:off x="6511335" y="1305920"/>
            <a:ext cx="2919773" cy="32286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7937" marR="0" indent="0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90512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38175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2075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Microsoft Sans Serif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Aaron Stone</a:t>
            </a:r>
          </a:p>
          <a:p>
            <a:r>
              <a:rPr lang="en-US" dirty="0"/>
              <a:t>Sr. Project Developer</a:t>
            </a:r>
          </a:p>
          <a:p>
            <a:r>
              <a:rPr lang="en-US" dirty="0"/>
              <a:t>775-287-6856</a:t>
            </a:r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astone@ameresco.com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Angela Hedgecock</a:t>
            </a:r>
          </a:p>
          <a:p>
            <a:r>
              <a:rPr lang="en-US" dirty="0"/>
              <a:t>Project Leader</a:t>
            </a:r>
          </a:p>
          <a:p>
            <a:r>
              <a:rPr lang="en-US" dirty="0"/>
              <a:t>856-776-9194</a:t>
            </a:r>
          </a:p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ahedgecock@ameresco.com</a:t>
            </a:r>
            <a:endParaRPr lang="en-US" dirty="0"/>
          </a:p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8CDC65-0B43-101A-08CE-03A86DED3D7D}"/>
              </a:ext>
            </a:extLst>
          </p:cNvPr>
          <p:cNvCxnSpPr>
            <a:cxnSpLocks/>
          </p:cNvCxnSpPr>
          <p:nvPr/>
        </p:nvCxnSpPr>
        <p:spPr>
          <a:xfrm>
            <a:off x="9362155" y="1744834"/>
            <a:ext cx="0" cy="2183675"/>
          </a:xfrm>
          <a:prstGeom prst="line">
            <a:avLst/>
          </a:prstGeom>
          <a:ln w="44450"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80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 35"/>
          <p:cNvGraphicFramePr/>
          <p:nvPr/>
        </p:nvGraphicFramePr>
        <p:xfrm>
          <a:off x="815340" y="1630239"/>
          <a:ext cx="9374886" cy="4167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Process Followed &amp; Future Steps</a:t>
            </a: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 bwMode="auto">
          <a:xfrm>
            <a:off x="3269752" y="2310994"/>
            <a:ext cx="0" cy="275377"/>
          </a:xfrm>
          <a:prstGeom prst="straightConnector1">
            <a:avLst/>
          </a:prstGeom>
          <a:solidFill>
            <a:schemeClr val="tx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2101108" y="1412600"/>
            <a:ext cx="20246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Project Development Agreement Signed September 2022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2448342"/>
            <a:ext cx="2452671" cy="2595006"/>
          </a:xfrm>
          <a:prstGeom prst="rect">
            <a:avLst/>
          </a:prstGeom>
          <a:solidFill>
            <a:srgbClr val="00853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110000"/>
              </a:lnSpc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n-US" sz="9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Purchasing Agreement</a:t>
            </a:r>
          </a:p>
          <a:p>
            <a:pPr algn="ctr">
              <a:lnSpc>
                <a:spcPct val="110000"/>
              </a:lnSpc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(TIPS)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B87E5F-D703-4803-983C-D12C40879E8B}"/>
              </a:ext>
            </a:extLst>
          </p:cNvPr>
          <p:cNvSpPr/>
          <p:nvPr/>
        </p:nvSpPr>
        <p:spPr>
          <a:xfrm>
            <a:off x="1980645" y="1191722"/>
            <a:ext cx="2265609" cy="1140511"/>
          </a:xfrm>
          <a:prstGeom prst="ellipse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104287" y="1181808"/>
            <a:ext cx="1424093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  <a:p>
            <a:pPr algn="ctr"/>
            <a:r>
              <a:rPr lang="en-US" sz="1400" b="1" dirty="0"/>
              <a:t> </a:t>
            </a:r>
          </a:p>
          <a:p>
            <a:pPr algn="ctr"/>
            <a:r>
              <a:rPr lang="en-US" sz="1600" b="1" dirty="0"/>
              <a:t>Sign Contract</a:t>
            </a:r>
            <a:endParaRPr lang="en-US" sz="1400" b="1" dirty="0"/>
          </a:p>
          <a:p>
            <a:pPr algn="ctr"/>
            <a:r>
              <a:rPr lang="en-US" sz="1100" b="1" dirty="0"/>
              <a:t> </a:t>
            </a:r>
          </a:p>
        </p:txBody>
      </p:sp>
      <p:cxnSp>
        <p:nvCxnSpPr>
          <p:cNvPr id="46" name="Straight Arrow Connector 45"/>
          <p:cNvCxnSpPr>
            <a:cxnSpLocks/>
            <a:stCxn id="4" idx="4"/>
          </p:cNvCxnSpPr>
          <p:nvPr/>
        </p:nvCxnSpPr>
        <p:spPr bwMode="auto">
          <a:xfrm>
            <a:off x="5809781" y="2250005"/>
            <a:ext cx="0" cy="381650"/>
          </a:xfrm>
          <a:prstGeom prst="straightConnector1">
            <a:avLst/>
          </a:prstGeom>
          <a:solidFill>
            <a:schemeClr val="tx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53C65B59-14D3-4A15-9341-B50C9F70DD52}"/>
              </a:ext>
            </a:extLst>
          </p:cNvPr>
          <p:cNvSpPr/>
          <p:nvPr/>
        </p:nvSpPr>
        <p:spPr>
          <a:xfrm>
            <a:off x="5039357" y="1604070"/>
            <a:ext cx="1540848" cy="64593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336919-223E-4F71-BC04-F033615AD34E}"/>
              </a:ext>
            </a:extLst>
          </p:cNvPr>
          <p:cNvGrpSpPr/>
          <p:nvPr/>
        </p:nvGrpSpPr>
        <p:grpSpPr>
          <a:xfrm>
            <a:off x="5304511" y="4700561"/>
            <a:ext cx="1812245" cy="1213606"/>
            <a:chOff x="4271905" y="4780427"/>
            <a:chExt cx="1812245" cy="1213606"/>
          </a:xfrm>
        </p:grpSpPr>
        <p:cxnSp>
          <p:nvCxnSpPr>
            <p:cNvPr id="37" name="Straight Arrow Connector 36"/>
            <p:cNvCxnSpPr>
              <a:cxnSpLocks/>
            </p:cNvCxnSpPr>
            <p:nvPr/>
          </p:nvCxnSpPr>
          <p:spPr bwMode="auto">
            <a:xfrm flipH="1" flipV="1">
              <a:off x="4680236" y="4780427"/>
              <a:ext cx="572624" cy="396655"/>
            </a:xfrm>
            <a:prstGeom prst="straightConnector1">
              <a:avLst/>
            </a:prstGeom>
            <a:solidFill>
              <a:schemeClr val="tx2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D5E22F-411A-495C-8CBE-EEF149FDB6FF}"/>
                </a:ext>
              </a:extLst>
            </p:cNvPr>
            <p:cNvGrpSpPr/>
            <p:nvPr/>
          </p:nvGrpSpPr>
          <p:grpSpPr>
            <a:xfrm>
              <a:off x="4271905" y="5255310"/>
              <a:ext cx="1812245" cy="738723"/>
              <a:chOff x="4295793" y="5183829"/>
              <a:chExt cx="1812245" cy="738723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4319681" y="5217380"/>
                <a:ext cx="17883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Staff Recommendation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C19E202-954A-4068-97DC-D0D41D1F661D}"/>
                  </a:ext>
                </a:extLst>
              </p:cNvPr>
              <p:cNvSpPr/>
              <p:nvPr/>
            </p:nvSpPr>
            <p:spPr>
              <a:xfrm>
                <a:off x="4295793" y="5183829"/>
                <a:ext cx="1788357" cy="738723"/>
              </a:xfrm>
              <a:prstGeom prst="ellipse">
                <a:avLst/>
              </a:prstGeom>
              <a:noFill/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DF0B91B-4B80-47E6-B07F-406D29CA542D}"/>
              </a:ext>
            </a:extLst>
          </p:cNvPr>
          <p:cNvSpPr/>
          <p:nvPr/>
        </p:nvSpPr>
        <p:spPr>
          <a:xfrm>
            <a:off x="183805" y="6427275"/>
            <a:ext cx="631535" cy="312174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0DB5C2-C4EA-48A5-BDFF-EE1FBB8F9A24}"/>
              </a:ext>
            </a:extLst>
          </p:cNvPr>
          <p:cNvSpPr/>
          <p:nvPr/>
        </p:nvSpPr>
        <p:spPr>
          <a:xfrm>
            <a:off x="183805" y="6030276"/>
            <a:ext cx="631535" cy="31217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781122-16D2-4D3B-803E-DBD4E277CE91}"/>
              </a:ext>
            </a:extLst>
          </p:cNvPr>
          <p:cNvSpPr txBox="1"/>
          <p:nvPr/>
        </p:nvSpPr>
        <p:spPr>
          <a:xfrm>
            <a:off x="829178" y="5973118"/>
            <a:ext cx="184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= Future Steps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CB6BED-1009-453B-B4BA-C9716FBC6D28}"/>
              </a:ext>
            </a:extLst>
          </p:cNvPr>
          <p:cNvSpPr txBox="1"/>
          <p:nvPr/>
        </p:nvSpPr>
        <p:spPr>
          <a:xfrm>
            <a:off x="829178" y="6392215"/>
            <a:ext cx="273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= Previous Action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39BFAAAB-C4F3-4D5F-AA04-528326AB36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7576" y="6276975"/>
            <a:ext cx="462023" cy="295271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CF47E5-34CF-4AC0-A91D-56FCDE4CDFDD}"/>
              </a:ext>
            </a:extLst>
          </p:cNvPr>
          <p:cNvSpPr txBox="1"/>
          <p:nvPr/>
        </p:nvSpPr>
        <p:spPr>
          <a:xfrm>
            <a:off x="2932885" y="5364987"/>
            <a:ext cx="2024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3</a:t>
            </a:r>
            <a:r>
              <a:rPr lang="en-US" sz="1400" b="1" baseline="30000" dirty="0"/>
              <a:t>rd</a:t>
            </a:r>
            <a:r>
              <a:rPr lang="en-US" sz="1400" b="1" dirty="0"/>
              <a:t> Party Engineering Review Completed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4C6CF36-F3B6-4470-9E7A-89B5B6D03313}"/>
              </a:ext>
            </a:extLst>
          </p:cNvPr>
          <p:cNvSpPr/>
          <p:nvPr/>
        </p:nvSpPr>
        <p:spPr>
          <a:xfrm>
            <a:off x="2812422" y="5056341"/>
            <a:ext cx="2265609" cy="114051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A874FF5-10EB-41BD-AA7E-53D7CB1F176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31282" y="4700561"/>
            <a:ext cx="1075820" cy="401066"/>
          </a:xfrm>
          <a:prstGeom prst="straightConnector1">
            <a:avLst/>
          </a:prstGeom>
          <a:solidFill>
            <a:schemeClr val="tx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9E8EE1B-0AFB-4B15-98DF-690D74DF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&amp; Development Process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9D486-B3B8-460C-A9EF-B21C516D25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4829" y="6268497"/>
            <a:ext cx="46202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503CD87-2B45-4CEA-B947-937D34CFE1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37644"/>
              </p:ext>
            </p:extLst>
          </p:nvPr>
        </p:nvGraphicFramePr>
        <p:xfrm>
          <a:off x="702370" y="1302327"/>
          <a:ext cx="10972800" cy="4521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4497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Infrastructure Reviewed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6615133" y="1181819"/>
            <a:ext cx="5227497" cy="5279366"/>
          </a:xfrm>
        </p:spPr>
        <p:txBody>
          <a:bodyPr>
            <a:normAutofit/>
          </a:bodyPr>
          <a:lstStyle/>
          <a:p>
            <a:pPr marL="7937" indent="0" algn="ctr">
              <a:spcAft>
                <a:spcPts val="600"/>
              </a:spcAft>
              <a:buNone/>
            </a:pPr>
            <a:r>
              <a:rPr lang="en-US" sz="1999" b="1" u="sng" dirty="0"/>
              <a:t>Water Meters/AMI</a:t>
            </a:r>
          </a:p>
          <a:p>
            <a:pPr marL="465137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Replacement of Meters/Boxes/Vaults</a:t>
            </a:r>
          </a:p>
          <a:p>
            <a:pPr marL="465137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Advanced Metering Infrastructure  (AMI)</a:t>
            </a:r>
          </a:p>
          <a:p>
            <a:pPr marL="7937" indent="0">
              <a:spcBef>
                <a:spcPts val="0"/>
              </a:spcBef>
              <a:buNone/>
            </a:pPr>
            <a:endParaRPr lang="en-US" sz="1800" dirty="0"/>
          </a:p>
          <a:p>
            <a:pPr marL="7937" indent="0" algn="ctr">
              <a:spcAft>
                <a:spcPts val="600"/>
              </a:spcAft>
              <a:buNone/>
            </a:pPr>
            <a:r>
              <a:rPr lang="en-US" sz="2000" b="1" u="sng" dirty="0"/>
              <a:t>Facility Measures</a:t>
            </a:r>
          </a:p>
          <a:p>
            <a:pPr marL="465137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Lighting Retrofits</a:t>
            </a:r>
          </a:p>
          <a:p>
            <a:pPr marL="465137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HVAC Replacements </a:t>
            </a:r>
          </a:p>
          <a:p>
            <a:pPr marL="465137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Building Automation / Controls</a:t>
            </a:r>
          </a:p>
          <a:p>
            <a:pPr marL="465137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Window Replacements</a:t>
            </a:r>
          </a:p>
          <a:p>
            <a:pPr marL="7937" indent="0">
              <a:spcBef>
                <a:spcPts val="0"/>
              </a:spcBef>
              <a:buNone/>
            </a:pPr>
            <a:endParaRPr lang="en-US" sz="1800" dirty="0"/>
          </a:p>
          <a:p>
            <a:pPr marL="7937" indent="0" algn="ctr">
              <a:spcAft>
                <a:spcPts val="600"/>
              </a:spcAft>
              <a:buNone/>
            </a:pPr>
            <a:r>
              <a:rPr lang="en-US" sz="1999" b="1" u="sng" dirty="0"/>
              <a:t>Other Measures</a:t>
            </a:r>
          </a:p>
          <a:p>
            <a:pPr marL="465137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Energy Usage at WWTP</a:t>
            </a:r>
          </a:p>
          <a:p>
            <a:pPr marL="465137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Solar &amp; Renewable Energy</a:t>
            </a:r>
          </a:p>
          <a:p>
            <a:pPr marL="465137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Building Water Conservation &amp; Irrigation</a:t>
            </a:r>
            <a:endParaRPr lang="en-US" sz="2000" b="1" dirty="0"/>
          </a:p>
          <a:p>
            <a:pPr marL="7937" indent="0">
              <a:spcBef>
                <a:spcPts val="0"/>
              </a:spcBef>
              <a:buNone/>
            </a:pPr>
            <a:endParaRPr lang="en-US" sz="1999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88289" y="1622927"/>
            <a:ext cx="5227496" cy="4397149"/>
          </a:xfr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82785" tIns="182785" rIns="182785" bIns="182785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7937" indent="0" algn="ctr">
              <a:spcAft>
                <a:spcPts val="1199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Why Needed</a:t>
            </a:r>
          </a:p>
          <a:p>
            <a:pPr marL="456971" indent="-274183"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Equipment beyond useful life</a:t>
            </a:r>
          </a:p>
          <a:p>
            <a:pPr marL="456971" indent="-274183"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Address deferred maintenance</a:t>
            </a:r>
          </a:p>
          <a:p>
            <a:pPr marL="456971" lvl="3" indent="-274183"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 proactive in infrastructure replacements</a:t>
            </a:r>
          </a:p>
          <a:p>
            <a:pPr marL="456971" lvl="3" indent="-274183"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 loss &amp; unaccounted for water</a:t>
            </a:r>
          </a:p>
          <a:p>
            <a:pPr marL="456971" lvl="3" indent="-274183"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 energy &amp; operational costs</a:t>
            </a:r>
          </a:p>
          <a:p>
            <a:pPr marL="456971" lvl="3" indent="-274183"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Improve indoor air quality</a:t>
            </a:r>
          </a:p>
          <a:p>
            <a:pPr marL="456971" lvl="3" indent="-274183"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Provide greater transparency for Citizens</a:t>
            </a:r>
          </a:p>
          <a:p>
            <a:pPr marL="456971" lvl="3" indent="-274183"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Enhance response time to Citizens and staff</a:t>
            </a:r>
          </a:p>
          <a:p>
            <a:pPr marL="456971" lvl="3" indent="-456971">
              <a:spcAft>
                <a:spcPts val="600"/>
              </a:spcAft>
              <a:buClr>
                <a:schemeClr val="accent5">
                  <a:lumMod val="20000"/>
                  <a:lumOff val="80000"/>
                </a:schemeClr>
              </a:buClr>
              <a:buFont typeface="Wingdings" pitchFamily="2" charset="2"/>
              <a:buChar char="v"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ld, dirty&#10;&#10;Description automatically generated">
            <a:extLst>
              <a:ext uri="{FF2B5EF4-FFF2-40B4-BE49-F238E27FC236}">
                <a16:creationId xmlns:a16="http://schemas.microsoft.com/office/drawing/2014/main" id="{71FC3BA7-A5E8-6988-E4A2-652EFDDA00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3326" y="0"/>
            <a:ext cx="520065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04A905-3126-4EEC-AA59-DCF161E1C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3977" y="1476374"/>
            <a:ext cx="4410074" cy="225742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Field Conditions of Water 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0DC897-8D58-4DE3-8684-4D8685F708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30038" y="6276975"/>
            <a:ext cx="461962" cy="295275"/>
          </a:xfrm>
        </p:spPr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53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74A6C-1F67-40DA-9D1D-47B6F26D4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Field Challenges &amp; 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E5215-3884-4B21-9201-25B2007D05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EE612-29DF-47C1-AD4C-339234CE95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2107" y="1840300"/>
            <a:ext cx="3241040" cy="3867509"/>
          </a:xfrm>
        </p:spPr>
        <p:txBody>
          <a:bodyPr>
            <a:normAutofit/>
          </a:bodyPr>
          <a:lstStyle/>
          <a:p>
            <a:r>
              <a:rPr lang="en-US" sz="2800" dirty="0"/>
              <a:t>Flooded Boxes</a:t>
            </a:r>
          </a:p>
          <a:p>
            <a:r>
              <a:rPr lang="en-US" sz="2800" dirty="0"/>
              <a:t>Meter Access</a:t>
            </a:r>
          </a:p>
          <a:p>
            <a:r>
              <a:rPr lang="en-US" sz="2800" dirty="0"/>
              <a:t>Tight Conditions</a:t>
            </a:r>
          </a:p>
          <a:p>
            <a:r>
              <a:rPr lang="en-US" sz="2800" dirty="0"/>
              <a:t>Broken Boxes</a:t>
            </a:r>
          </a:p>
          <a:p>
            <a:r>
              <a:rPr lang="en-US" sz="2800" dirty="0"/>
              <a:t>Foggy Glass</a:t>
            </a:r>
          </a:p>
          <a:p>
            <a:r>
              <a:rPr lang="en-US" sz="2800" dirty="0"/>
              <a:t>Broken Lids</a:t>
            </a:r>
          </a:p>
          <a:p>
            <a:r>
              <a:rPr lang="en-US" sz="2800" dirty="0"/>
              <a:t>Boxes full of Dirt</a:t>
            </a:r>
          </a:p>
          <a:p>
            <a:pPr marL="7937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1EAF2F-B297-485D-A5F0-807267493D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79505" y="3882539"/>
            <a:ext cx="4688731" cy="2826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84D225-7812-4AA6-81F8-020FC39B8D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4"/>
          <a:stretch/>
        </p:blipFill>
        <p:spPr>
          <a:xfrm rot="5400000">
            <a:off x="1299091" y="104911"/>
            <a:ext cx="2631055" cy="4707233"/>
          </a:xfrm>
          <a:prstGeom prst="rect">
            <a:avLst/>
          </a:prstGeom>
        </p:spPr>
      </p:pic>
      <p:sp>
        <p:nvSpPr>
          <p:cNvPr id="13" name="Callout: Line 12">
            <a:extLst>
              <a:ext uri="{FF2B5EF4-FFF2-40B4-BE49-F238E27FC236}">
                <a16:creationId xmlns:a16="http://schemas.microsoft.com/office/drawing/2014/main" id="{D3172329-E9B6-4ED8-B168-43CC6B7BFBF5}"/>
              </a:ext>
            </a:extLst>
          </p:cNvPr>
          <p:cNvSpPr/>
          <p:nvPr/>
        </p:nvSpPr>
        <p:spPr>
          <a:xfrm>
            <a:off x="5298727" y="2591793"/>
            <a:ext cx="1594545" cy="561152"/>
          </a:xfrm>
          <a:prstGeom prst="borderCallout1">
            <a:avLst>
              <a:gd name="adj1" fmla="val 786"/>
              <a:gd name="adj2" fmla="val 2822"/>
              <a:gd name="adj3" fmla="val 37086"/>
              <a:gd name="adj4" fmla="val -83807"/>
            </a:avLst>
          </a:prstGeom>
          <a:solidFill>
            <a:srgbClr val="FFC000"/>
          </a:solidFill>
          <a:ln w="50800">
            <a:solidFill>
              <a:schemeClr val="accent5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Tight Conditions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FE84F190-ED5D-4527-A3A9-1DFCA9D10316}"/>
              </a:ext>
            </a:extLst>
          </p:cNvPr>
          <p:cNvSpPr/>
          <p:nvPr/>
        </p:nvSpPr>
        <p:spPr>
          <a:xfrm>
            <a:off x="5283592" y="4711077"/>
            <a:ext cx="1594545" cy="561152"/>
          </a:xfrm>
          <a:prstGeom prst="borderCallout1">
            <a:avLst>
              <a:gd name="adj1" fmla="val 6217"/>
              <a:gd name="adj2" fmla="val 1548"/>
              <a:gd name="adj3" fmla="val 22602"/>
              <a:gd name="adj4" fmla="val -92091"/>
            </a:avLst>
          </a:prstGeom>
          <a:solidFill>
            <a:srgbClr val="FFC000"/>
          </a:solidFill>
          <a:ln w="50800">
            <a:solidFill>
              <a:schemeClr val="accent5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Flooded Box</a:t>
            </a:r>
          </a:p>
        </p:txBody>
      </p:sp>
    </p:spTree>
    <p:extLst>
      <p:ext uri="{BB962C8B-B14F-4D97-AF65-F5344CB8AC3E}">
        <p14:creationId xmlns:p14="http://schemas.microsoft.com/office/powerpoint/2010/main" val="3827177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74A6C-1F67-40DA-9D1D-47B6F26D4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Field 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E5215-3884-4B21-9201-25B2007D05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858D8-BA99-469D-A379-61139FD187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27659" y="485964"/>
            <a:ext cx="3862835" cy="5130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F0C250-CA6A-446C-B6D2-1BB3C62856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58830" y="2163809"/>
            <a:ext cx="3660286" cy="4861317"/>
          </a:xfrm>
          <a:prstGeom prst="rect">
            <a:avLst/>
          </a:prstGeom>
        </p:spPr>
      </p:pic>
      <p:sp>
        <p:nvSpPr>
          <p:cNvPr id="14" name="Callout: Line 13">
            <a:extLst>
              <a:ext uri="{FF2B5EF4-FFF2-40B4-BE49-F238E27FC236}">
                <a16:creationId xmlns:a16="http://schemas.microsoft.com/office/drawing/2014/main" id="{6C96B5F9-BC44-4D44-8274-E675A47E2947}"/>
              </a:ext>
            </a:extLst>
          </p:cNvPr>
          <p:cNvSpPr/>
          <p:nvPr/>
        </p:nvSpPr>
        <p:spPr>
          <a:xfrm>
            <a:off x="793055" y="1592436"/>
            <a:ext cx="1892995" cy="929596"/>
          </a:xfrm>
          <a:prstGeom prst="borderCallout1">
            <a:avLst>
              <a:gd name="adj1" fmla="val 98556"/>
              <a:gd name="adj2" fmla="val 100309"/>
              <a:gd name="adj3" fmla="val 218737"/>
              <a:gd name="adj4" fmla="val 105498"/>
            </a:avLst>
          </a:prstGeom>
          <a:solidFill>
            <a:srgbClr val="FFC000"/>
          </a:solidFill>
          <a:ln w="50800">
            <a:solidFill>
              <a:schemeClr val="accent5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Difficult box reset condition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3F8DEBD3-21F9-4500-B172-CA6F58078DFE}"/>
              </a:ext>
            </a:extLst>
          </p:cNvPr>
          <p:cNvSpPr/>
          <p:nvPr/>
        </p:nvSpPr>
        <p:spPr>
          <a:xfrm>
            <a:off x="7148897" y="5350695"/>
            <a:ext cx="3254736" cy="617520"/>
          </a:xfrm>
          <a:prstGeom prst="borderCallout1">
            <a:avLst>
              <a:gd name="adj1" fmla="val 4774"/>
              <a:gd name="adj2" fmla="val 99745"/>
              <a:gd name="adj3" fmla="val -273450"/>
              <a:gd name="adj4" fmla="val 71118"/>
            </a:avLst>
          </a:prstGeom>
          <a:solidFill>
            <a:srgbClr val="FFC000"/>
          </a:solidFill>
          <a:ln w="50800">
            <a:solidFill>
              <a:schemeClr val="accent5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Tight conditions &amp; box will need to be replaced and reset</a:t>
            </a:r>
          </a:p>
        </p:txBody>
      </p:sp>
    </p:spTree>
    <p:extLst>
      <p:ext uri="{BB962C8B-B14F-4D97-AF65-F5344CB8AC3E}">
        <p14:creationId xmlns:p14="http://schemas.microsoft.com/office/powerpoint/2010/main" val="1752695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D0388B-1560-4A1F-ABB4-37E0C92191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24" y="1427490"/>
            <a:ext cx="3466154" cy="4603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74A6C-1F67-40DA-9D1D-47B6F26D4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Field 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E5215-3884-4B21-9201-25B2007D05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latin typeface="Arial" charset="0"/>
                <a:cs typeface="Arial" charset="0"/>
              </a:rPr>
              <a:pPr/>
              <a:t>9</a:t>
            </a:fld>
            <a:endParaRPr lang="en-US"/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6C96B5F9-BC44-4D44-8274-E675A47E2947}"/>
              </a:ext>
            </a:extLst>
          </p:cNvPr>
          <p:cNvSpPr/>
          <p:nvPr/>
        </p:nvSpPr>
        <p:spPr>
          <a:xfrm>
            <a:off x="4332732" y="5098143"/>
            <a:ext cx="1892995" cy="929596"/>
          </a:xfrm>
          <a:prstGeom prst="borderCallout1">
            <a:avLst>
              <a:gd name="adj1" fmla="val 191"/>
              <a:gd name="adj2" fmla="val 2222"/>
              <a:gd name="adj3" fmla="val -101075"/>
              <a:gd name="adj4" fmla="val -40190"/>
            </a:avLst>
          </a:prstGeom>
          <a:solidFill>
            <a:srgbClr val="FFC000"/>
          </a:solidFill>
          <a:ln w="50800">
            <a:solidFill>
              <a:schemeClr val="accent5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Box damage allowing mud and debris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0F0B5-8F24-4A71-84F2-CC26B2F3B9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4037" y="1623796"/>
            <a:ext cx="3066151" cy="2900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C67749-0F29-4C95-A1A2-526B96ED33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893125" y="1629624"/>
            <a:ext cx="2900524" cy="29005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FB3CD6-5293-4F87-8686-98730897B749}"/>
              </a:ext>
            </a:extLst>
          </p:cNvPr>
          <p:cNvSpPr txBox="1"/>
          <p:nvPr/>
        </p:nvSpPr>
        <p:spPr>
          <a:xfrm>
            <a:off x="7881040" y="4774978"/>
            <a:ext cx="230863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Box Damage and Debris</a:t>
            </a:r>
          </a:p>
        </p:txBody>
      </p:sp>
    </p:spTree>
    <p:extLst>
      <p:ext uri="{BB962C8B-B14F-4D97-AF65-F5344CB8AC3E}">
        <p14:creationId xmlns:p14="http://schemas.microsoft.com/office/powerpoint/2010/main" val="22122954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heme/theme1.xml><?xml version="1.0" encoding="utf-8"?>
<a:theme xmlns:a="http://schemas.openxmlformats.org/drawingml/2006/main" name="Ameresco 2020">
  <a:themeElements>
    <a:clrScheme name="Custom 15">
      <a:dk1>
        <a:srgbClr val="063C55"/>
      </a:dk1>
      <a:lt1>
        <a:srgbClr val="FFFFFF"/>
      </a:lt1>
      <a:dk2>
        <a:srgbClr val="0065A3"/>
      </a:dk2>
      <a:lt2>
        <a:srgbClr val="ADADAF"/>
      </a:lt2>
      <a:accent1>
        <a:srgbClr val="0065A3"/>
      </a:accent1>
      <a:accent2>
        <a:srgbClr val="053B54"/>
      </a:accent2>
      <a:accent3>
        <a:srgbClr val="9DCE70"/>
      </a:accent3>
      <a:accent4>
        <a:srgbClr val="00853F"/>
      </a:accent4>
      <a:accent5>
        <a:srgbClr val="F8C05D"/>
      </a:accent5>
      <a:accent6>
        <a:srgbClr val="F79646"/>
      </a:accent6>
      <a:hlink>
        <a:srgbClr val="96BEDF"/>
      </a:hlink>
      <a:folHlink>
        <a:srgbClr val="F7C05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RC-PPT-Template-2020 (Includes Sample Imagery and Layouts)" id="{6535E09D-7DED-4D86-A162-A99587491C2C}" vid="{1A5E28AB-F8A9-4A67-8D6E-D745110BCF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DB0DF4E469194F82E15F99A9F583D5" ma:contentTypeVersion="10" ma:contentTypeDescription="Create a new document." ma:contentTypeScope="" ma:versionID="764671a338bdab570523eb284d5e8d39">
  <xsd:schema xmlns:xsd="http://www.w3.org/2001/XMLSchema" xmlns:xs="http://www.w3.org/2001/XMLSchema" xmlns:p="http://schemas.microsoft.com/office/2006/metadata/properties" xmlns:ns3="ebc4fd2e-4303-4727-961c-745052c5fe05" targetNamespace="http://schemas.microsoft.com/office/2006/metadata/properties" ma:root="true" ma:fieldsID="bb6b03c95ed99aa930b28989bc6233d4" ns3:_="">
    <xsd:import namespace="ebc4fd2e-4303-4727-961c-745052c5fe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4fd2e-4303-4727-961c-745052c5fe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p4ppTags>
  <Name>Two columns</Name>
  <PpLayout>29</PpLayout>
  <Index>12</Index>
</p4ppTags>
</file>

<file path=customXml/itemProps1.xml><?xml version="1.0" encoding="utf-8"?>
<ds:datastoreItem xmlns:ds="http://schemas.openxmlformats.org/officeDocument/2006/customXml" ds:itemID="{74089CF1-2F79-4446-BB7D-DC5A2B290B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1C6A05-EF12-4B7E-B26B-FFD1E0A47D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c4fd2e-4303-4727-961c-745052c5fe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701290-5E08-4390-9F94-79317B97A5BF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ebc4fd2e-4303-4727-961c-745052c5fe05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1666F4C2-68F5-4840-A44A-1A646C0925A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1457</Words>
  <Application>Microsoft Office PowerPoint</Application>
  <PresentationFormat>Widescreen</PresentationFormat>
  <Paragraphs>322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Gotham Office</vt:lpstr>
      <vt:lpstr>Microsoft Sans Serif</vt:lpstr>
      <vt:lpstr>Wingdings</vt:lpstr>
      <vt:lpstr>Ameresco 2020</vt:lpstr>
      <vt:lpstr>PowerPoint Presentation</vt:lpstr>
      <vt:lpstr>Project Goals</vt:lpstr>
      <vt:lpstr>Process Followed &amp; Future Steps</vt:lpstr>
      <vt:lpstr>Audit &amp; Development Process Details</vt:lpstr>
      <vt:lpstr>Infrastructure Reviewed</vt:lpstr>
      <vt:lpstr>PowerPoint Presentation</vt:lpstr>
      <vt:lpstr>Current Field Challenges &amp; Examples</vt:lpstr>
      <vt:lpstr>Current Field Examples</vt:lpstr>
      <vt:lpstr>Current Field Examples</vt:lpstr>
      <vt:lpstr>Large Meter Challenges</vt:lpstr>
      <vt:lpstr>Large Meter Vault Challenges</vt:lpstr>
      <vt:lpstr>Large Meter Vault Challenges – Cont.</vt:lpstr>
      <vt:lpstr>PowerPoint Presentation</vt:lpstr>
      <vt:lpstr>How the System Works AMI System Overview (Advanced Metering Infrastructure)</vt:lpstr>
      <vt:lpstr>WaterSmart Portal will Enhance Customer Experience</vt:lpstr>
      <vt:lpstr>Meter Scope of Work – General Overview</vt:lpstr>
      <vt:lpstr>PowerPoint Presentation</vt:lpstr>
      <vt:lpstr>Facility Measure – Lighting Retrofits</vt:lpstr>
      <vt:lpstr>Facility Measure – HVAC Replacements</vt:lpstr>
      <vt:lpstr>Other Measure Reviewed but Not Developing</vt:lpstr>
      <vt:lpstr>PowerPoint Presentation</vt:lpstr>
      <vt:lpstr>AWWA Meter Accuracy Test Results</vt:lpstr>
      <vt:lpstr>Weighted Meter Accuracy Test Results (5/8” x 3/4”)</vt:lpstr>
      <vt:lpstr>Water &amp; Sewer Revenues</vt:lpstr>
      <vt:lpstr>Revenue Projections (Numbers are Approximate)</vt:lpstr>
      <vt:lpstr>Utility &amp; Labor Savings Projections (Savings are Approximate)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Nobles, Chad</dc:creator>
  <cp:lastModifiedBy>Melinda Brown</cp:lastModifiedBy>
  <cp:revision>26</cp:revision>
  <dcterms:created xsi:type="dcterms:W3CDTF">2020-05-21T15:31:39Z</dcterms:created>
  <dcterms:modified xsi:type="dcterms:W3CDTF">2023-04-04T17:12:29Z</dcterms:modified>
</cp:coreProperties>
</file>